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2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0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7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58C1-CA07-4EE2-A105-8F2D3A6E046F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CD10-008F-4ADB-AFA7-C142053D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רשים זרימה: מסיים 4"/>
          <p:cNvSpPr/>
          <p:nvPr/>
        </p:nvSpPr>
        <p:spPr>
          <a:xfrm>
            <a:off x="2531161" y="218664"/>
            <a:ext cx="2080591" cy="622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</a:p>
        </p:txBody>
      </p:sp>
      <p:sp>
        <p:nvSpPr>
          <p:cNvPr id="7" name="תרשים זרימה: נתונים 6"/>
          <p:cNvSpPr/>
          <p:nvPr/>
        </p:nvSpPr>
        <p:spPr>
          <a:xfrm>
            <a:off x="1847017" y="1088323"/>
            <a:ext cx="3448878" cy="8083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PROMELA model </a:t>
            </a:r>
          </a:p>
          <a:p>
            <a:pPr algn="ctr"/>
            <a:r>
              <a:rPr lang="en-US" dirty="0"/>
              <a:t>&amp; requirement  LTL</a:t>
            </a:r>
          </a:p>
          <a:p>
            <a:pPr algn="ctr"/>
            <a:endParaRPr lang="en-US" dirty="0"/>
          </a:p>
        </p:txBody>
      </p:sp>
      <p:sp>
        <p:nvSpPr>
          <p:cNvPr id="9" name="תרשים זרימה: תהליך 8"/>
          <p:cNvSpPr/>
          <p:nvPr/>
        </p:nvSpPr>
        <p:spPr>
          <a:xfrm>
            <a:off x="318049" y="3939210"/>
            <a:ext cx="2213112" cy="9011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 using spin</a:t>
            </a:r>
            <a:endParaRPr lang="en-US" dirty="0"/>
          </a:p>
        </p:txBody>
      </p:sp>
      <p:sp>
        <p:nvSpPr>
          <p:cNvPr id="10" name="תרשים זרימה: החלטה 9"/>
          <p:cNvSpPr/>
          <p:nvPr/>
        </p:nvSpPr>
        <p:spPr>
          <a:xfrm>
            <a:off x="2092184" y="2577542"/>
            <a:ext cx="2958547" cy="1192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stayed requirement to verify?</a:t>
            </a:r>
          </a:p>
        </p:txBody>
      </p:sp>
      <p:cxnSp>
        <p:nvCxnSpPr>
          <p:cNvPr id="12" name="מחבר: מרפקי 11"/>
          <p:cNvCxnSpPr>
            <a:stCxn id="10" idx="1"/>
            <a:endCxn id="9" idx="0"/>
          </p:cNvCxnSpPr>
          <p:nvPr/>
        </p:nvCxnSpPr>
        <p:spPr>
          <a:xfrm rot="10800000" flipV="1">
            <a:off x="1424606" y="3173890"/>
            <a:ext cx="667579" cy="765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: מרפקי 13"/>
          <p:cNvCxnSpPr>
            <a:cxnSpLocks/>
            <a:stCxn id="10" idx="3"/>
            <a:endCxn id="50" idx="1"/>
          </p:cNvCxnSpPr>
          <p:nvPr/>
        </p:nvCxnSpPr>
        <p:spPr>
          <a:xfrm>
            <a:off x="5050731" y="3173890"/>
            <a:ext cx="1291260" cy="1073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>
            <a:cxnSpLocks/>
            <a:stCxn id="5" idx="2"/>
            <a:endCxn id="7" idx="1"/>
          </p:cNvCxnSpPr>
          <p:nvPr/>
        </p:nvCxnSpPr>
        <p:spPr>
          <a:xfrm flipH="1">
            <a:off x="3571456" y="841516"/>
            <a:ext cx="1" cy="24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>
            <a:stCxn id="7" idx="4"/>
            <a:endCxn id="10" idx="0"/>
          </p:cNvCxnSpPr>
          <p:nvPr/>
        </p:nvCxnSpPr>
        <p:spPr>
          <a:xfrm>
            <a:off x="3571456" y="1896708"/>
            <a:ext cx="2" cy="68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רשים זרימה: נתונים מאוחסנים 24"/>
          <p:cNvSpPr/>
          <p:nvPr/>
        </p:nvSpPr>
        <p:spPr>
          <a:xfrm>
            <a:off x="1118149" y="5608979"/>
            <a:ext cx="1948069" cy="105354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Verification results</a:t>
            </a:r>
          </a:p>
        </p:txBody>
      </p:sp>
      <p:cxnSp>
        <p:nvCxnSpPr>
          <p:cNvPr id="32" name="מחבר: מרפקי 31"/>
          <p:cNvCxnSpPr>
            <a:stCxn id="9" idx="1"/>
            <a:endCxn id="25" idx="1"/>
          </p:cNvCxnSpPr>
          <p:nvPr/>
        </p:nvCxnSpPr>
        <p:spPr>
          <a:xfrm rot="10800000" flipH="1" flipV="1">
            <a:off x="318049" y="4389783"/>
            <a:ext cx="800100" cy="1745969"/>
          </a:xfrm>
          <a:prstGeom prst="bentConnector3">
            <a:avLst>
              <a:gd name="adj1" fmla="val -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/>
          <p:cNvCxnSpPr>
            <a:cxnSpLocks/>
          </p:cNvCxnSpPr>
          <p:nvPr/>
        </p:nvCxnSpPr>
        <p:spPr>
          <a:xfrm rot="5400000" flipH="1" flipV="1">
            <a:off x="1469745" y="3517207"/>
            <a:ext cx="3041379" cy="1162048"/>
          </a:xfrm>
          <a:prstGeom prst="bentConnector5">
            <a:avLst>
              <a:gd name="adj1" fmla="val 19063"/>
              <a:gd name="adj2" fmla="val 246971"/>
              <a:gd name="adj3" fmla="val 107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רשים זרימה: מסמך 49"/>
          <p:cNvSpPr/>
          <p:nvPr/>
        </p:nvSpPr>
        <p:spPr>
          <a:xfrm>
            <a:off x="6341991" y="3559859"/>
            <a:ext cx="2584174" cy="1374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verification results</a:t>
            </a:r>
          </a:p>
        </p:txBody>
      </p:sp>
      <p:sp>
        <p:nvSpPr>
          <p:cNvPr id="56" name="תרשים זרימה: מסיים 55"/>
          <p:cNvSpPr/>
          <p:nvPr/>
        </p:nvSpPr>
        <p:spPr>
          <a:xfrm>
            <a:off x="9753600" y="4068417"/>
            <a:ext cx="1974574" cy="51683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37935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רשים זרימה: מסיים 3"/>
          <p:cNvSpPr/>
          <p:nvPr/>
        </p:nvSpPr>
        <p:spPr>
          <a:xfrm>
            <a:off x="1305337" y="271671"/>
            <a:ext cx="1921566" cy="6493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</a:t>
            </a:r>
          </a:p>
        </p:txBody>
      </p:sp>
      <p:sp>
        <p:nvSpPr>
          <p:cNvPr id="5" name="תרשים זרימה: תהליך 4"/>
          <p:cNvSpPr/>
          <p:nvPr/>
        </p:nvSpPr>
        <p:spPr>
          <a:xfrm>
            <a:off x="198782" y="2941982"/>
            <a:ext cx="1676399" cy="9674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 data from DB </a:t>
            </a:r>
          </a:p>
        </p:txBody>
      </p:sp>
      <p:sp>
        <p:nvSpPr>
          <p:cNvPr id="6" name="תרשים זרימה: החלטה 5"/>
          <p:cNvSpPr/>
          <p:nvPr/>
        </p:nvSpPr>
        <p:spPr>
          <a:xfrm>
            <a:off x="1404729" y="1338470"/>
            <a:ext cx="1722783" cy="13517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it a new session?</a:t>
            </a:r>
            <a:endParaRPr lang="en-US" sz="1600" dirty="0"/>
          </a:p>
        </p:txBody>
      </p:sp>
      <p:cxnSp>
        <p:nvCxnSpPr>
          <p:cNvPr id="8" name="מחבר: מרפקי 7"/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1036983" y="2014330"/>
            <a:ext cx="367747" cy="927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2766389" y="2975111"/>
            <a:ext cx="1649896" cy="90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Preparing workspace</a:t>
            </a:r>
          </a:p>
        </p:txBody>
      </p:sp>
      <p:cxnSp>
        <p:nvCxnSpPr>
          <p:cNvPr id="11" name="מחבר: מרפקי 10"/>
          <p:cNvCxnSpPr>
            <a:cxnSpLocks/>
            <a:stCxn id="6" idx="3"/>
            <a:endCxn id="9" idx="0"/>
          </p:cNvCxnSpPr>
          <p:nvPr/>
        </p:nvCxnSpPr>
        <p:spPr>
          <a:xfrm>
            <a:off x="3127512" y="2014331"/>
            <a:ext cx="463825" cy="960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cxnSpLocks/>
            <a:stCxn id="5" idx="3"/>
            <a:endCxn id="9" idx="1"/>
          </p:cNvCxnSpPr>
          <p:nvPr/>
        </p:nvCxnSpPr>
        <p:spPr>
          <a:xfrm flipV="1">
            <a:off x="1875181" y="3425686"/>
            <a:ext cx="8912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cxnSpLocks/>
            <a:stCxn id="4" idx="2"/>
            <a:endCxn id="6" idx="0"/>
          </p:cNvCxnSpPr>
          <p:nvPr/>
        </p:nvCxnSpPr>
        <p:spPr>
          <a:xfrm>
            <a:off x="2266120" y="921027"/>
            <a:ext cx="1" cy="41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תרשים זרימה: תהליך 44"/>
          <p:cNvSpPr/>
          <p:nvPr/>
        </p:nvSpPr>
        <p:spPr>
          <a:xfrm>
            <a:off x="10373139" y="4638254"/>
            <a:ext cx="1434548" cy="9342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ar-SA" sz="1600" dirty="0" err="1"/>
              <a:t>dd</a:t>
            </a:r>
            <a:r>
              <a:rPr lang="ar-SA" sz="1600" dirty="0"/>
              <a:t> </a:t>
            </a:r>
            <a:r>
              <a:rPr lang="ar-SA" sz="1600" dirty="0" err="1"/>
              <a:t>new</a:t>
            </a:r>
            <a:r>
              <a:rPr lang="ar-SA" sz="1600" dirty="0"/>
              <a:t>  </a:t>
            </a:r>
            <a:r>
              <a:rPr lang="ar-SA" sz="1600" dirty="0" err="1"/>
              <a:t>elemnt</a:t>
            </a:r>
            <a:endParaRPr lang="en-US" sz="1600" dirty="0"/>
          </a:p>
        </p:txBody>
      </p:sp>
      <p:sp>
        <p:nvSpPr>
          <p:cNvPr id="46" name="תרשים זרימה: החלטה 45"/>
          <p:cNvSpPr/>
          <p:nvPr/>
        </p:nvSpPr>
        <p:spPr>
          <a:xfrm>
            <a:off x="4931464" y="2786268"/>
            <a:ext cx="2266122" cy="12788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it a new</a:t>
            </a:r>
            <a:r>
              <a:rPr lang="ar-SA" sz="1600" dirty="0"/>
              <a:t> </a:t>
            </a:r>
            <a:r>
              <a:rPr lang="ar-SA" sz="1600" dirty="0" err="1"/>
              <a:t>screen</a:t>
            </a:r>
            <a:r>
              <a:rPr lang="ar-SA" sz="1600" dirty="0"/>
              <a:t> </a:t>
            </a:r>
          </a:p>
          <a:p>
            <a:pPr algn="ctr"/>
            <a:r>
              <a:rPr lang="en-US" sz="1600" dirty="0"/>
              <a:t> ?</a:t>
            </a:r>
          </a:p>
        </p:txBody>
      </p:sp>
      <p:sp>
        <p:nvSpPr>
          <p:cNvPr id="47" name="תרשים זרימה: תהליך 46"/>
          <p:cNvSpPr/>
          <p:nvPr/>
        </p:nvSpPr>
        <p:spPr>
          <a:xfrm>
            <a:off x="6011516" y="4578620"/>
            <a:ext cx="1422954" cy="9939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</a:t>
            </a:r>
            <a:r>
              <a:rPr lang="ar-SA" sz="1600" dirty="0" err="1"/>
              <a:t>screen</a:t>
            </a:r>
            <a:endParaRPr lang="en-US" sz="1600" dirty="0"/>
          </a:p>
        </p:txBody>
      </p:sp>
      <p:sp>
        <p:nvSpPr>
          <p:cNvPr id="49" name="תרשים זרימה: החלטה 48"/>
          <p:cNvSpPr/>
          <p:nvPr/>
        </p:nvSpPr>
        <p:spPr>
          <a:xfrm>
            <a:off x="7908235" y="4442775"/>
            <a:ext cx="2229679" cy="11496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it a new</a:t>
            </a:r>
            <a:r>
              <a:rPr lang="ar-SA" sz="1600" dirty="0"/>
              <a:t> </a:t>
            </a:r>
            <a:r>
              <a:rPr lang="ar-SA" sz="1600" dirty="0" err="1"/>
              <a:t>element</a:t>
            </a:r>
            <a:r>
              <a:rPr lang="ar-SA" sz="1600" dirty="0"/>
              <a:t> </a:t>
            </a:r>
          </a:p>
          <a:p>
            <a:pPr algn="ctr"/>
            <a:r>
              <a:rPr lang="en-US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030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958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54</Words>
  <Application>Microsoft Office PowerPoint</Application>
  <PresentationFormat>מסך רחב</PresentationFormat>
  <Paragraphs>19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Ahmad Mnasra</dc:creator>
  <cp:lastModifiedBy>Ahmad Mnasra</cp:lastModifiedBy>
  <cp:revision>13</cp:revision>
  <dcterms:created xsi:type="dcterms:W3CDTF">2017-01-07T11:25:40Z</dcterms:created>
  <dcterms:modified xsi:type="dcterms:W3CDTF">2017-01-07T13:38:05Z</dcterms:modified>
</cp:coreProperties>
</file>