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92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86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99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7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65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78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02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5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49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2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0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5AB0-EEAF-47F3-B9DC-B0A356C7129C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20F2-913B-41B4-8941-269DBC016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73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410303" y="1051140"/>
            <a:ext cx="1637698" cy="7897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Select requirement </a:t>
            </a:r>
            <a:endParaRPr lang="he-IL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556371" y="365742"/>
            <a:ext cx="1230283" cy="257694"/>
          </a:xfrm>
          <a:prstGeom prst="roundRect">
            <a:avLst>
              <a:gd name="adj" fmla="val 263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Begin verify</a:t>
            </a:r>
            <a:endParaRPr lang="he-IL" sz="1400" dirty="0"/>
          </a:p>
        </p:txBody>
      </p:sp>
      <p:sp>
        <p:nvSpPr>
          <p:cNvPr id="5" name="Rectangle 4"/>
          <p:cNvSpPr/>
          <p:nvPr/>
        </p:nvSpPr>
        <p:spPr>
          <a:xfrm>
            <a:off x="1497632" y="2657547"/>
            <a:ext cx="1463040" cy="5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Requirements 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30643" y="1011199"/>
            <a:ext cx="1036320" cy="45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Spec</a:t>
            </a:r>
            <a:endParaRPr lang="he-IL" sz="1400" dirty="0"/>
          </a:p>
        </p:txBody>
      </p:sp>
      <p:sp>
        <p:nvSpPr>
          <p:cNvPr id="8" name="Oval 7"/>
          <p:cNvSpPr/>
          <p:nvPr/>
        </p:nvSpPr>
        <p:spPr>
          <a:xfrm>
            <a:off x="5320059" y="1638669"/>
            <a:ext cx="1415932" cy="7510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Translation to PROMELA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358528" y="2646230"/>
            <a:ext cx="1338993" cy="5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PROMELA model </a:t>
            </a:r>
            <a:endParaRPr lang="he-IL" sz="1400" dirty="0"/>
          </a:p>
        </p:txBody>
      </p:sp>
      <p:sp>
        <p:nvSpPr>
          <p:cNvPr id="10" name="Oval 9"/>
          <p:cNvSpPr/>
          <p:nvPr/>
        </p:nvSpPr>
        <p:spPr>
          <a:xfrm>
            <a:off x="3246727" y="2518818"/>
            <a:ext cx="1638989" cy="7897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Verify using SPIN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3234948" y="3630332"/>
            <a:ext cx="1662545" cy="5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Verification result</a:t>
            </a:r>
            <a:endParaRPr lang="he-IL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466665" y="4354361"/>
            <a:ext cx="1211352" cy="68995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Is pass </a:t>
            </a:r>
            <a:endParaRPr lang="he-IL" sz="1400" dirty="0"/>
          </a:p>
        </p:txBody>
      </p:sp>
      <p:sp>
        <p:nvSpPr>
          <p:cNvPr id="13" name="Oval 12"/>
          <p:cNvSpPr/>
          <p:nvPr/>
        </p:nvSpPr>
        <p:spPr>
          <a:xfrm>
            <a:off x="4796353" y="5021297"/>
            <a:ext cx="2187543" cy="79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Show </a:t>
            </a:r>
            <a:br>
              <a:rPr lang="en-US" sz="1400" dirty="0"/>
            </a:br>
            <a:r>
              <a:rPr lang="en-US" sz="1400" dirty="0"/>
              <a:t>“ requirement was fulfilled in spec” </a:t>
            </a:r>
            <a:endParaRPr lang="he-IL" sz="1400" dirty="0"/>
          </a:p>
        </p:txBody>
      </p:sp>
      <p:sp>
        <p:nvSpPr>
          <p:cNvPr id="14" name="Oval 13"/>
          <p:cNvSpPr/>
          <p:nvPr/>
        </p:nvSpPr>
        <p:spPr>
          <a:xfrm>
            <a:off x="1199369" y="5021297"/>
            <a:ext cx="2035579" cy="7912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Show </a:t>
            </a:r>
            <a:br>
              <a:rPr lang="en-US" sz="1400" dirty="0"/>
            </a:br>
            <a:r>
              <a:rPr lang="en-US" sz="1400" dirty="0"/>
              <a:t>Counter-example</a:t>
            </a:r>
            <a:endParaRPr lang="he-IL" sz="1400" dirty="0"/>
          </a:p>
        </p:txBody>
      </p:sp>
      <p:sp>
        <p:nvSpPr>
          <p:cNvPr id="15" name="Oval 14"/>
          <p:cNvSpPr/>
          <p:nvPr/>
        </p:nvSpPr>
        <p:spPr>
          <a:xfrm>
            <a:off x="3161517" y="5913148"/>
            <a:ext cx="1634837" cy="7980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Show spec environment </a:t>
            </a:r>
            <a:endParaRPr lang="he-IL" sz="1400" dirty="0"/>
          </a:p>
        </p:txBody>
      </p:sp>
      <p:cxnSp>
        <p:nvCxnSpPr>
          <p:cNvPr id="22" name="Elbow Connector 21"/>
          <p:cNvCxnSpPr>
            <a:cxnSpLocks/>
          </p:cNvCxnSpPr>
          <p:nvPr/>
        </p:nvCxnSpPr>
        <p:spPr>
          <a:xfrm rot="5400000">
            <a:off x="2986481" y="-120368"/>
            <a:ext cx="427704" cy="194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7" idx="2"/>
            <a:endCxn id="8" idx="0"/>
          </p:cNvCxnSpPr>
          <p:nvPr/>
        </p:nvCxnSpPr>
        <p:spPr>
          <a:xfrm flipH="1">
            <a:off x="6028025" y="1462059"/>
            <a:ext cx="20778" cy="17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8" idx="4"/>
            <a:endCxn id="9" idx="0"/>
          </p:cNvCxnSpPr>
          <p:nvPr/>
        </p:nvCxnSpPr>
        <p:spPr>
          <a:xfrm>
            <a:off x="6028025" y="2389727"/>
            <a:ext cx="0" cy="25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6" idx="4"/>
            <a:endCxn id="5" idx="0"/>
          </p:cNvCxnSpPr>
          <p:nvPr/>
        </p:nvCxnSpPr>
        <p:spPr>
          <a:xfrm>
            <a:off x="2229152" y="1840849"/>
            <a:ext cx="0" cy="8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0" idx="4"/>
            <a:endCxn id="11" idx="0"/>
          </p:cNvCxnSpPr>
          <p:nvPr/>
        </p:nvCxnSpPr>
        <p:spPr>
          <a:xfrm flipH="1">
            <a:off x="4066221" y="3308527"/>
            <a:ext cx="1" cy="32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1" idx="2"/>
            <a:endCxn id="12" idx="0"/>
          </p:cNvCxnSpPr>
          <p:nvPr/>
        </p:nvCxnSpPr>
        <p:spPr>
          <a:xfrm>
            <a:off x="4066221" y="4154034"/>
            <a:ext cx="6120" cy="20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cxnSpLocks/>
            <a:stCxn id="12" idx="3"/>
            <a:endCxn id="13" idx="0"/>
          </p:cNvCxnSpPr>
          <p:nvPr/>
        </p:nvCxnSpPr>
        <p:spPr>
          <a:xfrm>
            <a:off x="4678017" y="4699339"/>
            <a:ext cx="1212108" cy="321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cxnSpLocks/>
            <a:stCxn id="12" idx="1"/>
            <a:endCxn id="14" idx="0"/>
          </p:cNvCxnSpPr>
          <p:nvPr/>
        </p:nvCxnSpPr>
        <p:spPr>
          <a:xfrm rot="10800000" flipV="1">
            <a:off x="2217159" y="4699339"/>
            <a:ext cx="1249506" cy="321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cxnSpLocks/>
            <a:stCxn id="14" idx="4"/>
            <a:endCxn id="15" idx="2"/>
          </p:cNvCxnSpPr>
          <p:nvPr/>
        </p:nvCxnSpPr>
        <p:spPr>
          <a:xfrm rot="16200000" flipH="1">
            <a:off x="2439547" y="5590188"/>
            <a:ext cx="499583" cy="944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cxnSpLocks/>
            <a:stCxn id="13" idx="4"/>
            <a:endCxn id="15" idx="6"/>
          </p:cNvCxnSpPr>
          <p:nvPr/>
        </p:nvCxnSpPr>
        <p:spPr>
          <a:xfrm rot="5400000">
            <a:off x="5093449" y="5515482"/>
            <a:ext cx="499583" cy="109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: מרפקי 79"/>
          <p:cNvCxnSpPr>
            <a:cxnSpLocks/>
          </p:cNvCxnSpPr>
          <p:nvPr/>
        </p:nvCxnSpPr>
        <p:spPr>
          <a:xfrm rot="16200000" flipH="1">
            <a:off x="4919330" y="-84625"/>
            <a:ext cx="360878" cy="1856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>
            <a:stCxn id="5" idx="3"/>
            <a:endCxn id="10" idx="2"/>
          </p:cNvCxnSpPr>
          <p:nvPr/>
        </p:nvCxnSpPr>
        <p:spPr>
          <a:xfrm flipV="1">
            <a:off x="2960672" y="2913673"/>
            <a:ext cx="286055" cy="1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/>
          <p:cNvCxnSpPr>
            <a:cxnSpLocks/>
            <a:stCxn id="9" idx="1"/>
            <a:endCxn id="10" idx="6"/>
          </p:cNvCxnSpPr>
          <p:nvPr/>
        </p:nvCxnSpPr>
        <p:spPr>
          <a:xfrm flipH="1">
            <a:off x="4885716" y="2913588"/>
            <a:ext cx="47281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: מרפקי 143"/>
          <p:cNvCxnSpPr>
            <a:cxnSpLocks/>
          </p:cNvCxnSpPr>
          <p:nvPr/>
        </p:nvCxnSpPr>
        <p:spPr>
          <a:xfrm rot="5400000" flipH="1" flipV="1">
            <a:off x="1274505" y="3199021"/>
            <a:ext cx="6216581" cy="807718"/>
          </a:xfrm>
          <a:prstGeom prst="bentConnector4">
            <a:avLst>
              <a:gd name="adj1" fmla="val -1333"/>
              <a:gd name="adj2" fmla="val 39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חץ ישר 162"/>
          <p:cNvCxnSpPr>
            <a:cxnSpLocks/>
            <a:endCxn id="4" idx="0"/>
          </p:cNvCxnSpPr>
          <p:nvPr/>
        </p:nvCxnSpPr>
        <p:spPr>
          <a:xfrm>
            <a:off x="4171513" y="91655"/>
            <a:ext cx="0" cy="27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4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/>
          <p:cNvSpPr/>
          <p:nvPr/>
        </p:nvSpPr>
        <p:spPr>
          <a:xfrm>
            <a:off x="1745761" y="211477"/>
            <a:ext cx="2107097" cy="463826"/>
          </a:xfrm>
          <a:prstGeom prst="roundRect">
            <a:avLst>
              <a:gd name="adj" fmla="val 18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Begin edit spec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2243546" y="1736035"/>
            <a:ext cx="1111529" cy="659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</a:t>
            </a:r>
          </a:p>
          <a:p>
            <a:pPr algn="ctr"/>
            <a:r>
              <a:rPr lang="en-US" sz="1400" dirty="0"/>
              <a:t>Screen </a:t>
            </a:r>
          </a:p>
        </p:txBody>
      </p:sp>
      <p:sp>
        <p:nvSpPr>
          <p:cNvPr id="6" name="מלבן 5"/>
          <p:cNvSpPr/>
          <p:nvPr/>
        </p:nvSpPr>
        <p:spPr>
          <a:xfrm>
            <a:off x="2272743" y="848141"/>
            <a:ext cx="1040300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Spec</a:t>
            </a:r>
          </a:p>
        </p:txBody>
      </p:sp>
      <p:cxnSp>
        <p:nvCxnSpPr>
          <p:cNvPr id="8" name="מחבר חץ ישר 7"/>
          <p:cNvCxnSpPr>
            <a:cxnSpLocks/>
            <a:stCxn id="4" idx="2"/>
            <a:endCxn id="6" idx="0"/>
          </p:cNvCxnSpPr>
          <p:nvPr/>
        </p:nvCxnSpPr>
        <p:spPr>
          <a:xfrm flipH="1">
            <a:off x="2792893" y="675303"/>
            <a:ext cx="6417" cy="1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cxnSpLocks/>
            <a:stCxn id="6" idx="2"/>
            <a:endCxn id="5" idx="0"/>
          </p:cNvCxnSpPr>
          <p:nvPr/>
        </p:nvCxnSpPr>
        <p:spPr>
          <a:xfrm>
            <a:off x="2792893" y="1298715"/>
            <a:ext cx="6418" cy="43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/>
          <p:cNvSpPr/>
          <p:nvPr/>
        </p:nvSpPr>
        <p:spPr>
          <a:xfrm>
            <a:off x="2285579" y="2604055"/>
            <a:ext cx="1027464" cy="7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Screen object</a:t>
            </a:r>
          </a:p>
        </p:txBody>
      </p:sp>
      <p:cxnSp>
        <p:nvCxnSpPr>
          <p:cNvPr id="19" name="מחבר חץ ישר 18"/>
          <p:cNvCxnSpPr>
            <a:cxnSpLocks/>
            <a:stCxn id="5" idx="4"/>
            <a:endCxn id="17" idx="0"/>
          </p:cNvCxnSpPr>
          <p:nvPr/>
        </p:nvCxnSpPr>
        <p:spPr>
          <a:xfrm>
            <a:off x="2799311" y="2395333"/>
            <a:ext cx="0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אליפסה 19"/>
          <p:cNvSpPr/>
          <p:nvPr/>
        </p:nvSpPr>
        <p:spPr>
          <a:xfrm>
            <a:off x="815321" y="2667000"/>
            <a:ext cx="960160" cy="6692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 </a:t>
            </a:r>
          </a:p>
          <a:p>
            <a:pPr algn="ctr"/>
            <a:r>
              <a:rPr lang="en-US" sz="1400" dirty="0"/>
              <a:t>screen</a:t>
            </a:r>
          </a:p>
        </p:txBody>
      </p:sp>
      <p:sp>
        <p:nvSpPr>
          <p:cNvPr id="21" name="מלבן 20"/>
          <p:cNvSpPr/>
          <p:nvPr/>
        </p:nvSpPr>
        <p:spPr>
          <a:xfrm>
            <a:off x="708582" y="3756992"/>
            <a:ext cx="1173639" cy="62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Updated Screen </a:t>
            </a:r>
          </a:p>
        </p:txBody>
      </p:sp>
      <p:cxnSp>
        <p:nvCxnSpPr>
          <p:cNvPr id="23" name="מחבר חץ ישר 22"/>
          <p:cNvCxnSpPr>
            <a:cxnSpLocks/>
            <a:stCxn id="17" idx="1"/>
            <a:endCxn id="20" idx="6"/>
          </p:cNvCxnSpPr>
          <p:nvPr/>
        </p:nvCxnSpPr>
        <p:spPr>
          <a:xfrm flipH="1" flipV="1">
            <a:off x="1775481" y="3001618"/>
            <a:ext cx="51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>
            <a:cxnSpLocks/>
            <a:stCxn id="20" idx="4"/>
            <a:endCxn id="21" idx="0"/>
          </p:cNvCxnSpPr>
          <p:nvPr/>
        </p:nvCxnSpPr>
        <p:spPr>
          <a:xfrm>
            <a:off x="1295401" y="3336235"/>
            <a:ext cx="1" cy="4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רפקי 30"/>
          <p:cNvCxnSpPr>
            <a:stCxn id="21" idx="1"/>
            <a:endCxn id="6" idx="1"/>
          </p:cNvCxnSpPr>
          <p:nvPr/>
        </p:nvCxnSpPr>
        <p:spPr>
          <a:xfrm rot="10800000" flipH="1">
            <a:off x="708581" y="1073428"/>
            <a:ext cx="1564161" cy="2998304"/>
          </a:xfrm>
          <a:prstGeom prst="bentConnector3">
            <a:avLst>
              <a:gd name="adj1" fmla="val -3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אליפסה 47"/>
          <p:cNvSpPr/>
          <p:nvPr/>
        </p:nvSpPr>
        <p:spPr>
          <a:xfrm>
            <a:off x="2061062" y="4653167"/>
            <a:ext cx="1473688" cy="771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Choose type of element</a:t>
            </a:r>
          </a:p>
        </p:txBody>
      </p:sp>
      <p:sp>
        <p:nvSpPr>
          <p:cNvPr id="49" name="אליפסה 48"/>
          <p:cNvSpPr/>
          <p:nvPr/>
        </p:nvSpPr>
        <p:spPr>
          <a:xfrm>
            <a:off x="2099637" y="3597966"/>
            <a:ext cx="1398937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element</a:t>
            </a:r>
          </a:p>
        </p:txBody>
      </p:sp>
      <p:cxnSp>
        <p:nvCxnSpPr>
          <p:cNvPr id="51" name="מחבר חץ ישר 50"/>
          <p:cNvCxnSpPr>
            <a:cxnSpLocks/>
            <a:stCxn id="17" idx="2"/>
            <a:endCxn id="49" idx="0"/>
          </p:cNvCxnSpPr>
          <p:nvPr/>
        </p:nvCxnSpPr>
        <p:spPr>
          <a:xfrm flipH="1">
            <a:off x="2799106" y="3399182"/>
            <a:ext cx="205" cy="19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/>
          <p:cNvCxnSpPr>
            <a:cxnSpLocks/>
            <a:stCxn id="49" idx="4"/>
            <a:endCxn id="48" idx="0"/>
          </p:cNvCxnSpPr>
          <p:nvPr/>
        </p:nvCxnSpPr>
        <p:spPr>
          <a:xfrm flipH="1">
            <a:off x="2797906" y="4383155"/>
            <a:ext cx="1200" cy="2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יהלום 56"/>
          <p:cNvSpPr/>
          <p:nvPr/>
        </p:nvSpPr>
        <p:spPr>
          <a:xfrm>
            <a:off x="4020605" y="4532034"/>
            <a:ext cx="1258958" cy="100716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Type</a:t>
            </a:r>
          </a:p>
        </p:txBody>
      </p:sp>
      <p:cxnSp>
        <p:nvCxnSpPr>
          <p:cNvPr id="62" name="מחבר חץ ישר 61"/>
          <p:cNvCxnSpPr>
            <a:cxnSpLocks/>
            <a:stCxn id="57" idx="2"/>
            <a:endCxn id="78" idx="0"/>
          </p:cNvCxnSpPr>
          <p:nvPr/>
        </p:nvCxnSpPr>
        <p:spPr>
          <a:xfrm>
            <a:off x="4650084" y="5539199"/>
            <a:ext cx="13433" cy="29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/>
          <p:cNvCxnSpPr>
            <a:cxnSpLocks/>
            <a:stCxn id="57" idx="0"/>
            <a:endCxn id="75" idx="4"/>
          </p:cNvCxnSpPr>
          <p:nvPr/>
        </p:nvCxnSpPr>
        <p:spPr>
          <a:xfrm flipV="1">
            <a:off x="4650084" y="3939207"/>
            <a:ext cx="10590" cy="59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>
            <a:cxnSpLocks/>
            <a:stCxn id="57" idx="3"/>
            <a:endCxn id="83" idx="2"/>
          </p:cNvCxnSpPr>
          <p:nvPr/>
        </p:nvCxnSpPr>
        <p:spPr>
          <a:xfrm>
            <a:off x="5279563" y="5035617"/>
            <a:ext cx="288208" cy="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חץ ישר 67"/>
          <p:cNvCxnSpPr>
            <a:cxnSpLocks/>
            <a:stCxn id="48" idx="6"/>
            <a:endCxn id="57" idx="1"/>
          </p:cNvCxnSpPr>
          <p:nvPr/>
        </p:nvCxnSpPr>
        <p:spPr>
          <a:xfrm flipV="1">
            <a:off x="3534750" y="5035617"/>
            <a:ext cx="485855" cy="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אליפסה 74"/>
          <p:cNvSpPr/>
          <p:nvPr/>
        </p:nvSpPr>
        <p:spPr>
          <a:xfrm>
            <a:off x="4186764" y="3154018"/>
            <a:ext cx="947819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details</a:t>
            </a:r>
          </a:p>
        </p:txBody>
      </p:sp>
      <p:sp>
        <p:nvSpPr>
          <p:cNvPr id="78" name="אליפסה 77"/>
          <p:cNvSpPr/>
          <p:nvPr/>
        </p:nvSpPr>
        <p:spPr>
          <a:xfrm>
            <a:off x="4155380" y="5829298"/>
            <a:ext cx="1016273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details</a:t>
            </a:r>
          </a:p>
        </p:txBody>
      </p:sp>
      <p:sp>
        <p:nvSpPr>
          <p:cNvPr id="83" name="אליפסה 82"/>
          <p:cNvSpPr/>
          <p:nvPr/>
        </p:nvSpPr>
        <p:spPr>
          <a:xfrm>
            <a:off x="5567771" y="4646542"/>
            <a:ext cx="1124577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details</a:t>
            </a:r>
          </a:p>
        </p:txBody>
      </p:sp>
      <p:sp>
        <p:nvSpPr>
          <p:cNvPr id="87" name="אליפסה 86"/>
          <p:cNvSpPr/>
          <p:nvPr/>
        </p:nvSpPr>
        <p:spPr>
          <a:xfrm>
            <a:off x="5646681" y="3141898"/>
            <a:ext cx="1355394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Condition</a:t>
            </a:r>
          </a:p>
        </p:txBody>
      </p:sp>
      <p:sp>
        <p:nvSpPr>
          <p:cNvPr id="88" name="אליפסה 87"/>
          <p:cNvSpPr/>
          <p:nvPr/>
        </p:nvSpPr>
        <p:spPr>
          <a:xfrm>
            <a:off x="7795105" y="3141898"/>
            <a:ext cx="1011306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Action </a:t>
            </a:r>
          </a:p>
        </p:txBody>
      </p:sp>
      <p:sp>
        <p:nvSpPr>
          <p:cNvPr id="90" name="אליפסה 89"/>
          <p:cNvSpPr/>
          <p:nvPr/>
        </p:nvSpPr>
        <p:spPr>
          <a:xfrm>
            <a:off x="8787635" y="4601814"/>
            <a:ext cx="1020738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Action</a:t>
            </a:r>
          </a:p>
        </p:txBody>
      </p:sp>
      <p:sp>
        <p:nvSpPr>
          <p:cNvPr id="91" name="אליפסה 90"/>
          <p:cNvSpPr/>
          <p:nvPr/>
        </p:nvSpPr>
        <p:spPr>
          <a:xfrm>
            <a:off x="5613893" y="5829298"/>
            <a:ext cx="1078455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Action</a:t>
            </a:r>
          </a:p>
        </p:txBody>
      </p:sp>
      <p:sp>
        <p:nvSpPr>
          <p:cNvPr id="92" name="אליפסה 91"/>
          <p:cNvSpPr/>
          <p:nvPr/>
        </p:nvSpPr>
        <p:spPr>
          <a:xfrm>
            <a:off x="6923430" y="4628321"/>
            <a:ext cx="1071054" cy="785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values</a:t>
            </a:r>
          </a:p>
        </p:txBody>
      </p:sp>
      <p:cxnSp>
        <p:nvCxnSpPr>
          <p:cNvPr id="94" name="מחבר חץ ישר 93"/>
          <p:cNvCxnSpPr>
            <a:cxnSpLocks/>
            <a:stCxn id="83" idx="6"/>
            <a:endCxn id="92" idx="2"/>
          </p:cNvCxnSpPr>
          <p:nvPr/>
        </p:nvCxnSpPr>
        <p:spPr>
          <a:xfrm flipV="1">
            <a:off x="6692348" y="5020916"/>
            <a:ext cx="231082" cy="1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חץ ישר 96"/>
          <p:cNvCxnSpPr>
            <a:cxnSpLocks/>
            <a:stCxn id="92" idx="6"/>
            <a:endCxn id="90" idx="2"/>
          </p:cNvCxnSpPr>
          <p:nvPr/>
        </p:nvCxnSpPr>
        <p:spPr>
          <a:xfrm flipV="1">
            <a:off x="7994484" y="4994409"/>
            <a:ext cx="793151" cy="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/>
          <p:cNvCxnSpPr>
            <a:cxnSpLocks/>
            <a:stCxn id="78" idx="6"/>
            <a:endCxn id="91" idx="2"/>
          </p:cNvCxnSpPr>
          <p:nvPr/>
        </p:nvCxnSpPr>
        <p:spPr>
          <a:xfrm>
            <a:off x="5171653" y="6221893"/>
            <a:ext cx="44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חץ ישר 102"/>
          <p:cNvCxnSpPr>
            <a:cxnSpLocks/>
            <a:stCxn id="75" idx="6"/>
            <a:endCxn id="87" idx="2"/>
          </p:cNvCxnSpPr>
          <p:nvPr/>
        </p:nvCxnSpPr>
        <p:spPr>
          <a:xfrm flipV="1">
            <a:off x="5134583" y="3534493"/>
            <a:ext cx="512098" cy="1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חץ ישר 106"/>
          <p:cNvCxnSpPr>
            <a:cxnSpLocks/>
            <a:stCxn id="87" idx="6"/>
            <a:endCxn id="88" idx="2"/>
          </p:cNvCxnSpPr>
          <p:nvPr/>
        </p:nvCxnSpPr>
        <p:spPr>
          <a:xfrm>
            <a:off x="7002075" y="3534493"/>
            <a:ext cx="793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מלבן 110"/>
          <p:cNvSpPr/>
          <p:nvPr/>
        </p:nvSpPr>
        <p:spPr>
          <a:xfrm>
            <a:off x="9389357" y="2601004"/>
            <a:ext cx="1506705" cy="63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 object </a:t>
            </a:r>
          </a:p>
        </p:txBody>
      </p:sp>
      <p:cxnSp>
        <p:nvCxnSpPr>
          <p:cNvPr id="113" name="מחבר: מרפקי 112"/>
          <p:cNvCxnSpPr>
            <a:cxnSpLocks/>
            <a:stCxn id="91" idx="6"/>
            <a:endCxn id="111" idx="2"/>
          </p:cNvCxnSpPr>
          <p:nvPr/>
        </p:nvCxnSpPr>
        <p:spPr>
          <a:xfrm flipV="1">
            <a:off x="6692348" y="3237105"/>
            <a:ext cx="3450362" cy="2984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: מרפקי 118"/>
          <p:cNvCxnSpPr>
            <a:cxnSpLocks/>
            <a:stCxn id="88" idx="6"/>
            <a:endCxn id="111" idx="1"/>
          </p:cNvCxnSpPr>
          <p:nvPr/>
        </p:nvCxnSpPr>
        <p:spPr>
          <a:xfrm flipV="1">
            <a:off x="8806411" y="2919055"/>
            <a:ext cx="582946" cy="615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: מרפקי 133"/>
          <p:cNvCxnSpPr>
            <a:cxnSpLocks/>
            <a:stCxn id="90" idx="6"/>
            <a:endCxn id="111" idx="2"/>
          </p:cNvCxnSpPr>
          <p:nvPr/>
        </p:nvCxnSpPr>
        <p:spPr>
          <a:xfrm flipV="1">
            <a:off x="9808373" y="3237105"/>
            <a:ext cx="334337" cy="1757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: מרפקי 135"/>
          <p:cNvCxnSpPr>
            <a:cxnSpLocks/>
            <a:stCxn id="111" idx="0"/>
            <a:endCxn id="17" idx="3"/>
          </p:cNvCxnSpPr>
          <p:nvPr/>
        </p:nvCxnSpPr>
        <p:spPr>
          <a:xfrm rot="16200000" flipH="1" flipV="1">
            <a:off x="6527569" y="-613523"/>
            <a:ext cx="400615" cy="6829667"/>
          </a:xfrm>
          <a:prstGeom prst="bentConnector4">
            <a:avLst>
              <a:gd name="adj1" fmla="val -57062"/>
              <a:gd name="adj2" fmla="val 69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מחבר: מרפקי 137"/>
          <p:cNvCxnSpPr>
            <a:stCxn id="17" idx="3"/>
            <a:endCxn id="6" idx="3"/>
          </p:cNvCxnSpPr>
          <p:nvPr/>
        </p:nvCxnSpPr>
        <p:spPr>
          <a:xfrm flipV="1">
            <a:off x="3313043" y="1073428"/>
            <a:ext cx="12700" cy="192819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: מרפקי 139"/>
          <p:cNvCxnSpPr>
            <a:cxnSpLocks/>
            <a:stCxn id="78" idx="4"/>
            <a:endCxn id="111" idx="2"/>
          </p:cNvCxnSpPr>
          <p:nvPr/>
        </p:nvCxnSpPr>
        <p:spPr>
          <a:xfrm rot="5400000" flipH="1" flipV="1">
            <a:off x="5714422" y="2186199"/>
            <a:ext cx="3377382" cy="5479193"/>
          </a:xfrm>
          <a:prstGeom prst="bentConnector3">
            <a:avLst>
              <a:gd name="adj1" fmla="val -4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: מרפקי 142"/>
          <p:cNvCxnSpPr>
            <a:cxnSpLocks/>
            <a:stCxn id="87" idx="0"/>
            <a:endCxn id="111" idx="1"/>
          </p:cNvCxnSpPr>
          <p:nvPr/>
        </p:nvCxnSpPr>
        <p:spPr>
          <a:xfrm rot="5400000" flipH="1" flipV="1">
            <a:off x="7745446" y="1497988"/>
            <a:ext cx="222843" cy="3064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: מרפקי 180"/>
          <p:cNvCxnSpPr>
            <a:cxnSpLocks/>
            <a:stCxn id="92" idx="4"/>
            <a:endCxn id="111" idx="2"/>
          </p:cNvCxnSpPr>
          <p:nvPr/>
        </p:nvCxnSpPr>
        <p:spPr>
          <a:xfrm rot="5400000" flipH="1" flipV="1">
            <a:off x="7712630" y="2983431"/>
            <a:ext cx="2176405" cy="2683753"/>
          </a:xfrm>
          <a:prstGeom prst="bentConnector3">
            <a:avLst>
              <a:gd name="adj1" fmla="val -1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אליפסה 220"/>
          <p:cNvSpPr/>
          <p:nvPr/>
        </p:nvSpPr>
        <p:spPr>
          <a:xfrm>
            <a:off x="9530156" y="1114733"/>
            <a:ext cx="1225108" cy="7951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 </a:t>
            </a:r>
          </a:p>
          <a:p>
            <a:pPr algn="ctr"/>
            <a:r>
              <a:rPr lang="en-US" sz="1400" dirty="0"/>
              <a:t>element</a:t>
            </a:r>
          </a:p>
        </p:txBody>
      </p:sp>
      <p:cxnSp>
        <p:nvCxnSpPr>
          <p:cNvPr id="223" name="מחבר חץ ישר 222"/>
          <p:cNvCxnSpPr>
            <a:cxnSpLocks/>
            <a:stCxn id="111" idx="0"/>
            <a:endCxn id="221" idx="4"/>
          </p:cNvCxnSpPr>
          <p:nvPr/>
        </p:nvCxnSpPr>
        <p:spPr>
          <a:xfrm flipV="1">
            <a:off x="10142710" y="1909867"/>
            <a:ext cx="0" cy="69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מלבן 224"/>
          <p:cNvSpPr/>
          <p:nvPr/>
        </p:nvSpPr>
        <p:spPr>
          <a:xfrm>
            <a:off x="7413169" y="1259227"/>
            <a:ext cx="1567100" cy="50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Updated element</a:t>
            </a:r>
          </a:p>
        </p:txBody>
      </p:sp>
      <p:cxnSp>
        <p:nvCxnSpPr>
          <p:cNvPr id="254" name="מחבר חץ ישר 253"/>
          <p:cNvCxnSpPr>
            <a:stCxn id="221" idx="2"/>
            <a:endCxn id="225" idx="3"/>
          </p:cNvCxnSpPr>
          <p:nvPr/>
        </p:nvCxnSpPr>
        <p:spPr>
          <a:xfrm flipH="1">
            <a:off x="8980269" y="1512300"/>
            <a:ext cx="549887" cy="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: מרפקי 256"/>
          <p:cNvCxnSpPr>
            <a:stCxn id="225" idx="1"/>
            <a:endCxn id="17" idx="3"/>
          </p:cNvCxnSpPr>
          <p:nvPr/>
        </p:nvCxnSpPr>
        <p:spPr>
          <a:xfrm rot="10800000" flipV="1">
            <a:off x="3313043" y="1513503"/>
            <a:ext cx="4100126" cy="1488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אליפסה 261"/>
          <p:cNvSpPr/>
          <p:nvPr/>
        </p:nvSpPr>
        <p:spPr>
          <a:xfrm>
            <a:off x="10651616" y="475425"/>
            <a:ext cx="1116313" cy="6692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 </a:t>
            </a:r>
          </a:p>
          <a:p>
            <a:pPr algn="ctr"/>
            <a:r>
              <a:rPr lang="en-US" sz="1400" dirty="0"/>
              <a:t>element</a:t>
            </a:r>
          </a:p>
        </p:txBody>
      </p:sp>
      <p:cxnSp>
        <p:nvCxnSpPr>
          <p:cNvPr id="264" name="מחבר: מרפקי 263"/>
          <p:cNvCxnSpPr>
            <a:cxnSpLocks/>
            <a:stCxn id="111" idx="3"/>
            <a:endCxn id="262" idx="4"/>
          </p:cNvCxnSpPr>
          <p:nvPr/>
        </p:nvCxnSpPr>
        <p:spPr>
          <a:xfrm flipV="1">
            <a:off x="10896062" y="1144660"/>
            <a:ext cx="313711" cy="1774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מחבר: מרפקי 265"/>
          <p:cNvCxnSpPr>
            <a:cxnSpLocks/>
            <a:stCxn id="262" idx="0"/>
            <a:endCxn id="17" idx="3"/>
          </p:cNvCxnSpPr>
          <p:nvPr/>
        </p:nvCxnSpPr>
        <p:spPr>
          <a:xfrm rot="16200000" flipH="1" flipV="1">
            <a:off x="5998311" y="-2209843"/>
            <a:ext cx="2526194" cy="7896730"/>
          </a:xfrm>
          <a:prstGeom prst="bentConnector4">
            <a:avLst>
              <a:gd name="adj1" fmla="val -9049"/>
              <a:gd name="adj2" fmla="val 73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אליפסה 276"/>
          <p:cNvSpPr/>
          <p:nvPr/>
        </p:nvSpPr>
        <p:spPr>
          <a:xfrm>
            <a:off x="742558" y="5029198"/>
            <a:ext cx="1116313" cy="6692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</a:t>
            </a:r>
          </a:p>
          <a:p>
            <a:pPr algn="ctr"/>
            <a:r>
              <a:rPr lang="en-US" sz="1400" dirty="0"/>
              <a:t>screen</a:t>
            </a:r>
          </a:p>
        </p:txBody>
      </p:sp>
      <p:cxnSp>
        <p:nvCxnSpPr>
          <p:cNvPr id="279" name="מחבר חץ ישר 278"/>
          <p:cNvCxnSpPr>
            <a:stCxn id="21" idx="2"/>
          </p:cNvCxnSpPr>
          <p:nvPr/>
        </p:nvCxnSpPr>
        <p:spPr>
          <a:xfrm>
            <a:off x="1295402" y="4386471"/>
            <a:ext cx="6000" cy="66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מלבן 295"/>
          <p:cNvSpPr/>
          <p:nvPr/>
        </p:nvSpPr>
        <p:spPr>
          <a:xfrm>
            <a:off x="4592285" y="3828388"/>
            <a:ext cx="1144506" cy="686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</a:t>
            </a:r>
          </a:p>
          <a:p>
            <a:pPr algn="ctr"/>
            <a:r>
              <a:rPr lang="en-US" sz="1200" dirty="0"/>
              <a:t>Regular button </a:t>
            </a:r>
          </a:p>
        </p:txBody>
      </p:sp>
      <p:sp>
        <p:nvSpPr>
          <p:cNvPr id="297" name="מלבן 296"/>
          <p:cNvSpPr/>
          <p:nvPr/>
        </p:nvSpPr>
        <p:spPr>
          <a:xfrm>
            <a:off x="3267253" y="5207269"/>
            <a:ext cx="1293855" cy="7063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</a:p>
          <a:p>
            <a:pPr algn="ctr"/>
            <a:r>
              <a:rPr lang="en-US" sz="1200" dirty="0"/>
              <a:t> ON/OFF </a:t>
            </a:r>
          </a:p>
          <a:p>
            <a:pPr algn="ctr"/>
            <a:r>
              <a:rPr lang="en-US" sz="1200" dirty="0"/>
              <a:t>EMPTY/NotEmpty </a:t>
            </a:r>
          </a:p>
        </p:txBody>
      </p:sp>
      <p:cxnSp>
        <p:nvCxnSpPr>
          <p:cNvPr id="363" name="מחבר חץ ישר 362"/>
          <p:cNvCxnSpPr>
            <a:cxnSpLocks/>
            <a:endCxn id="4" idx="0"/>
          </p:cNvCxnSpPr>
          <p:nvPr/>
        </p:nvCxnSpPr>
        <p:spPr>
          <a:xfrm>
            <a:off x="2799309" y="76204"/>
            <a:ext cx="1" cy="1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מלבן 364"/>
          <p:cNvSpPr/>
          <p:nvPr/>
        </p:nvSpPr>
        <p:spPr>
          <a:xfrm>
            <a:off x="4947535" y="4609781"/>
            <a:ext cx="867554" cy="4133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LIST</a:t>
            </a:r>
          </a:p>
        </p:txBody>
      </p:sp>
    </p:spTree>
    <p:extLst>
      <p:ext uri="{BB962C8B-B14F-4D97-AF65-F5344CB8AC3E}">
        <p14:creationId xmlns:p14="http://schemas.microsoft.com/office/powerpoint/2010/main" val="129655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82</Words>
  <Application>Microsoft Office PowerPoint</Application>
  <PresentationFormat>מסך רחב</PresentationFormat>
  <Paragraphs>45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Ahmad Mnasra</cp:lastModifiedBy>
  <cp:revision>19</cp:revision>
  <dcterms:created xsi:type="dcterms:W3CDTF">2017-01-16T07:12:57Z</dcterms:created>
  <dcterms:modified xsi:type="dcterms:W3CDTF">2017-01-28T08:23:10Z</dcterms:modified>
</cp:coreProperties>
</file>