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78" r:id="rId2"/>
    <p:sldId id="279" r:id="rId3"/>
    <p:sldId id="280" r:id="rId4"/>
    <p:sldId id="28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5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-456" y="-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24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C8301-52C9-4DEB-A2D6-79CF968CDD7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11594-706B-4A7C-8ED9-9DA2EB8204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098" y="1683188"/>
            <a:ext cx="10972800" cy="14325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  <a:t>BACHELOR OF SCIENCE</a:t>
            </a:r>
            <a:b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  <a:t>IN </a:t>
            </a:r>
            <a:b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  <a:t>PHYSICS</a:t>
            </a:r>
            <a:endParaRPr lang="en-US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Sacred Heart Arts and Science College</a:t>
            </a:r>
          </a:p>
          <a:p>
            <a:pPr algn="ctr">
              <a:buNone/>
            </a:pPr>
            <a:r>
              <a:rPr lang="en-US" dirty="0" err="1" smtClean="0"/>
              <a:t>Perani</a:t>
            </a:r>
            <a:r>
              <a:rPr lang="en-US" dirty="0" smtClean="0"/>
              <a:t> -</a:t>
            </a:r>
            <a:r>
              <a:rPr lang="en-US" dirty="0" smtClean="0"/>
              <a:t>605651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Annamalai</a:t>
            </a:r>
            <a:r>
              <a:rPr lang="en-US" dirty="0" smtClean="0"/>
              <a:t> University</a:t>
            </a:r>
          </a:p>
          <a:p>
            <a:pPr algn="ctr">
              <a:buNone/>
            </a:pPr>
            <a:r>
              <a:rPr lang="en-US" dirty="0" smtClean="0"/>
              <a:t>Chidambaram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0093" y="3169594"/>
            <a:ext cx="108498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DEPARTMENT OF PHYSICS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hannel name with sub">
            <a:extLst>
              <a:ext uri="{FF2B5EF4-FFF2-40B4-BE49-F238E27FC236}">
                <a16:creationId xmlns:a16="http://schemas.microsoft.com/office/drawing/2014/main" xmlns="" id="{A0B7C275-0DB4-42D7-80AC-A20F92BED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6412" y="795337"/>
            <a:ext cx="86391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No of channels of language">
            <a:extLst>
              <a:ext uri="{FF2B5EF4-FFF2-40B4-BE49-F238E27FC236}">
                <a16:creationId xmlns:a16="http://schemas.microsoft.com/office/drawing/2014/main" xmlns="" id="{4766B7A3-A73D-4D96-B99F-63E080BF4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5887" y="738187"/>
            <a:ext cx="94202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2">
            <a:extLst>
              <a:ext uri="{FF2B5EF4-FFF2-40B4-BE49-F238E27FC236}">
                <a16:creationId xmlns:a16="http://schemas.microsoft.com/office/drawing/2014/main" xmlns="" id="{58A3C364-175A-473F-95EF-2E22BA407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Country wise sub">
            <a:extLst>
              <a:ext uri="{FF2B5EF4-FFF2-40B4-BE49-F238E27FC236}">
                <a16:creationId xmlns:a16="http://schemas.microsoft.com/office/drawing/2014/main" xmlns="" id="{D81E7E77-CD1B-4DBB-9FCE-D563BF8C0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3250" y="738187"/>
            <a:ext cx="59055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Language wise sub">
            <a:extLst>
              <a:ext uri="{FF2B5EF4-FFF2-40B4-BE49-F238E27FC236}">
                <a16:creationId xmlns:a16="http://schemas.microsoft.com/office/drawing/2014/main" xmlns="" id="{147694A8-A254-44D3-93A5-DA53B2B5A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0462" y="657225"/>
            <a:ext cx="47910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3">
            <a:extLst>
              <a:ext uri="{FF2B5EF4-FFF2-40B4-BE49-F238E27FC236}">
                <a16:creationId xmlns:a16="http://schemas.microsoft.com/office/drawing/2014/main" xmlns="" id="{676C0452-0936-416D-8155-7672B59BF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Country wise channels">
            <a:extLst>
              <a:ext uri="{FF2B5EF4-FFF2-40B4-BE49-F238E27FC236}">
                <a16:creationId xmlns:a16="http://schemas.microsoft.com/office/drawing/2014/main" xmlns="" id="{7A145A29-B76D-4ADE-9D66-9141EC46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1125" y="609600"/>
            <a:ext cx="94297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heet 9">
            <a:extLst>
              <a:ext uri="{FF2B5EF4-FFF2-40B4-BE49-F238E27FC236}">
                <a16:creationId xmlns:a16="http://schemas.microsoft.com/office/drawing/2014/main" xmlns="" id="{C6087D64-50BE-4D29-95DF-234E52564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0162" y="738187"/>
            <a:ext cx="95916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Dashboard 4">
            <a:extLst>
              <a:ext uri="{FF2B5EF4-FFF2-40B4-BE49-F238E27FC236}">
                <a16:creationId xmlns:a16="http://schemas.microsoft.com/office/drawing/2014/main" xmlns="" id="{3C3B0276-8079-4BD9-B487-645BED287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Category wise language">
            <a:extLst>
              <a:ext uri="{FF2B5EF4-FFF2-40B4-BE49-F238E27FC236}">
                <a16:creationId xmlns:a16="http://schemas.microsoft.com/office/drawing/2014/main" xmlns="" id="{7C77E1E5-3614-4AF4-AA4B-B18CC7DAC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5887" y="1376362"/>
            <a:ext cx="94202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5332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Subscribers</a:t>
            </a:r>
            <a:r>
              <a:rPr lang="en-US" dirty="0" smtClean="0"/>
              <a:t> </a:t>
            </a:r>
            <a:r>
              <a:rPr lang="en-US" sz="4900" dirty="0" smtClean="0">
                <a:solidFill>
                  <a:schemeClr val="accent5">
                    <a:lumMod val="75000"/>
                  </a:schemeClr>
                </a:solidFill>
              </a:rPr>
              <a:t>Galore</a:t>
            </a:r>
            <a:r>
              <a:rPr lang="en-US" sz="49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Exploring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World’s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Top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YouTube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channels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6900" y="2468880"/>
            <a:ext cx="10972800" cy="4389120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Submitted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By</a:t>
            </a:r>
            <a:r>
              <a:rPr lang="en-US" dirty="0" smtClean="0"/>
              <a:t>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V.Pavithra</a:t>
            </a:r>
            <a:r>
              <a:rPr lang="en-US" dirty="0" smtClean="0"/>
              <a:t>                             22421203006       </a:t>
            </a:r>
          </a:p>
          <a:p>
            <a:pPr algn="ctr">
              <a:buNone/>
            </a:pPr>
            <a:r>
              <a:rPr lang="en-US" dirty="0" err="1" smtClean="0"/>
              <a:t>S.Suganya</a:t>
            </a:r>
            <a:r>
              <a:rPr lang="en-US" dirty="0" smtClean="0"/>
              <a:t>                             22421203009</a:t>
            </a:r>
          </a:p>
          <a:p>
            <a:pPr algn="ctr">
              <a:buNone/>
            </a:pPr>
            <a:r>
              <a:rPr lang="en-US" dirty="0" err="1" smtClean="0"/>
              <a:t>P.Swathi</a:t>
            </a:r>
            <a:r>
              <a:rPr lang="en-US" dirty="0" smtClean="0"/>
              <a:t>                                 22421203010</a:t>
            </a:r>
          </a:p>
          <a:p>
            <a:pPr algn="ctr">
              <a:buNone/>
            </a:pPr>
            <a:r>
              <a:rPr lang="en-US" dirty="0" err="1" smtClean="0"/>
              <a:t>N.Gayathri</a:t>
            </a:r>
            <a:r>
              <a:rPr lang="en-US" dirty="0" smtClean="0"/>
              <a:t>                            22421203002</a:t>
            </a:r>
          </a:p>
          <a:p>
            <a:pPr algn="ctr">
              <a:buNone/>
            </a:pPr>
            <a:r>
              <a:rPr lang="en-US" dirty="0" err="1" smtClean="0"/>
              <a:t>S.Malarvizhi</a:t>
            </a:r>
            <a:r>
              <a:rPr lang="en-US" dirty="0" smtClean="0"/>
              <a:t>                          22421203004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                                                                                      Guided By</a:t>
            </a:r>
          </a:p>
          <a:p>
            <a:pPr algn="ctr">
              <a:buNone/>
            </a:pPr>
            <a:r>
              <a:rPr lang="en-US" dirty="0" smtClean="0"/>
              <a:t>                                                                                        </a:t>
            </a:r>
            <a:r>
              <a:rPr lang="en-US" dirty="0" err="1" smtClean="0"/>
              <a:t>Ms.R.Desa</a:t>
            </a:r>
            <a:r>
              <a:rPr lang="en-US" dirty="0" smtClean="0"/>
              <a:t> </a:t>
            </a:r>
            <a:r>
              <a:rPr lang="en-US" dirty="0" err="1" smtClean="0"/>
              <a:t>Priya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smtClean="0"/>
              <a:t>                                                                                       </a:t>
            </a:r>
          </a:p>
          <a:p>
            <a:pPr algn="ctr">
              <a:buNone/>
            </a:pPr>
            <a:r>
              <a:rPr lang="en-US" dirty="0" smtClean="0"/>
              <a:t>                                                                                                   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Country and language">
            <a:extLst>
              <a:ext uri="{FF2B5EF4-FFF2-40B4-BE49-F238E27FC236}">
                <a16:creationId xmlns:a16="http://schemas.microsoft.com/office/drawing/2014/main" xmlns="" id="{9CFD4CAF-05B2-47E9-BCCA-B7A54F14A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0162" y="819150"/>
            <a:ext cx="95916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11">
            <a:extLst>
              <a:ext uri="{FF2B5EF4-FFF2-40B4-BE49-F238E27FC236}">
                <a16:creationId xmlns:a16="http://schemas.microsoft.com/office/drawing/2014/main" xmlns="" id="{64A40E3B-88EB-41F3-A48A-168E40901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12">
            <a:extLst>
              <a:ext uri="{FF2B5EF4-FFF2-40B4-BE49-F238E27FC236}">
                <a16:creationId xmlns:a16="http://schemas.microsoft.com/office/drawing/2014/main" xmlns="" id="{7CA26C45-6348-4114-A6A4-03FD48135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14">
            <a:extLst>
              <a:ext uri="{FF2B5EF4-FFF2-40B4-BE49-F238E27FC236}">
                <a16:creationId xmlns:a16="http://schemas.microsoft.com/office/drawing/2014/main" xmlns="" id="{DF753CAA-EA97-4CE5-819E-843CD92E2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16">
            <a:extLst>
              <a:ext uri="{FF2B5EF4-FFF2-40B4-BE49-F238E27FC236}">
                <a16:creationId xmlns:a16="http://schemas.microsoft.com/office/drawing/2014/main" xmlns="" id="{226A40BF-7E3F-4267-9840-AB68B91EC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Story 17">
            <a:extLst>
              <a:ext uri="{FF2B5EF4-FFF2-40B4-BE49-F238E27FC236}">
                <a16:creationId xmlns:a16="http://schemas.microsoft.com/office/drawing/2014/main" xmlns="" id="{F8AC7734-BA65-4D93-BB87-FD9A94B40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704088"/>
            <a:ext cx="11064240" cy="173736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7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US" sz="7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26" name="AutoShape 2" descr="YouTube Icon, 512, YouTube logo, png | PNGEg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png-clipart-youtube-icon-512-fireworks-slogan-youtube-logo-thumbn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3086100"/>
            <a:ext cx="3314700" cy="32639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9900" y="675613"/>
            <a:ext cx="11722099" cy="567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9496" y="925688"/>
            <a:ext cx="11232904" cy="547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">
            <a:extLst>
              <a:ext uri="{FF2B5EF4-FFF2-40B4-BE49-F238E27FC236}">
                <a16:creationId xmlns:a16="http://schemas.microsoft.com/office/drawing/2014/main" xmlns="" id="{8A6B5DF8-1B52-47FB-BDE7-BB482E8DB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ank wise channels">
            <a:extLst>
              <a:ext uri="{FF2B5EF4-FFF2-40B4-BE49-F238E27FC236}">
                <a16:creationId xmlns:a16="http://schemas.microsoft.com/office/drawing/2014/main" xmlns="" id="{5CA9617B-EFB4-49B4-B3D1-3C94D353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3076" y="0"/>
            <a:ext cx="3105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No of channels with brand ">
            <a:extLst>
              <a:ext uri="{FF2B5EF4-FFF2-40B4-BE49-F238E27FC236}">
                <a16:creationId xmlns:a16="http://schemas.microsoft.com/office/drawing/2014/main" xmlns="" id="{A8A9354F-9E47-42D7-93D6-36F2373B4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7037" y="520700"/>
            <a:ext cx="38957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hannels brand">
            <a:extLst>
              <a:ext uri="{FF2B5EF4-FFF2-40B4-BE49-F238E27FC236}">
                <a16:creationId xmlns:a16="http://schemas.microsoft.com/office/drawing/2014/main" xmlns="" id="{DD64A550-993F-473D-A056-BC625DB86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3076" y="0"/>
            <a:ext cx="3105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1">
            <a:extLst>
              <a:ext uri="{FF2B5EF4-FFF2-40B4-BE49-F238E27FC236}">
                <a16:creationId xmlns:a16="http://schemas.microsoft.com/office/drawing/2014/main" xmlns="" id="{99D9B9EC-808A-4737-B1C8-AD039460A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337</TotalTime>
  <Words>48</Words>
  <Application>Microsoft Office PowerPoint</Application>
  <PresentationFormat>Custom</PresentationFormat>
  <Paragraphs>31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BACHELOR OF SCIENCE IN  PHYSICS</vt:lpstr>
      <vt:lpstr>Subscribers Galore: Exploring World’s Top YouTube channels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World’s Top YouTube Channels </dc:title>
  <dc:creator/>
  <cp:lastModifiedBy>ELCOT</cp:lastModifiedBy>
  <cp:revision>33</cp:revision>
  <dcterms:created xsi:type="dcterms:W3CDTF">2023-10-09T06:45:36Z</dcterms:created>
  <dcterms:modified xsi:type="dcterms:W3CDTF">2023-10-13T16:44:53Z</dcterms:modified>
</cp:coreProperties>
</file>