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64334071710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9BE85D-807E-496E-AF43-548275C074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3DEAAB-137A-4EEC-8D02-CEB2C13EC7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10/4/2023 4:00:01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1939D69A-DF37-4721-938C-2056A5FEAE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1" name="slide11">
            <a:extLst>
              <a:ext uri="{FF2B5EF4-FFF2-40B4-BE49-F238E27FC236}">
                <a16:creationId xmlns:a16="http://schemas.microsoft.com/office/drawing/2014/main" id="{077197EE-0CD0-4570-B63E-43D6FE3CAD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2" name="slide12">
            <a:extLst>
              <a:ext uri="{FF2B5EF4-FFF2-40B4-BE49-F238E27FC236}">
                <a16:creationId xmlns:a16="http://schemas.microsoft.com/office/drawing/2014/main" id="{F2B4F289-8E70-46DE-9135-123157F1C6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3" name="slide13">
            <a:extLst>
              <a:ext uri="{FF2B5EF4-FFF2-40B4-BE49-F238E27FC236}">
                <a16:creationId xmlns:a16="http://schemas.microsoft.com/office/drawing/2014/main" id="{15061D30-F0E9-4A85-AC43-D8F7DAD60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4" name="slide14">
            <a:extLst>
              <a:ext uri="{FF2B5EF4-FFF2-40B4-BE49-F238E27FC236}">
                <a16:creationId xmlns:a16="http://schemas.microsoft.com/office/drawing/2014/main" id="{14AA1AD7-73B0-48F2-AA80-B61EC88719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les per category and purpose" id="2" name="slide2">
            <a:extLst>
              <a:ext uri="{FF2B5EF4-FFF2-40B4-BE49-F238E27FC236}">
                <a16:creationId xmlns:a16="http://schemas.microsoft.com/office/drawing/2014/main" id="{D552F69F-C44D-4D26-BB29-C3DFCD8B7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838" y="0"/>
            <a:ext cx="5622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of miles and purpose" id="3" name="slide3">
            <a:extLst>
              <a:ext uri="{FF2B5EF4-FFF2-40B4-BE49-F238E27FC236}">
                <a16:creationId xmlns:a16="http://schemas.microsoft.com/office/drawing/2014/main" id="{D7C3F693-8B6C-4706-B1C9-885D4D36A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5" y="0"/>
            <a:ext cx="845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wise covered analysis" id="4" name="slide4">
            <a:extLst>
              <a:ext uri="{FF2B5EF4-FFF2-40B4-BE49-F238E27FC236}">
                <a16:creationId xmlns:a16="http://schemas.microsoft.com/office/drawing/2014/main" id="{BE4D65AE-ED80-434D-8A80-ED5BF2CD6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75" y="0"/>
            <a:ext cx="540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wise miles covered" id="5" name="slide5">
            <a:extLst>
              <a:ext uri="{FF2B5EF4-FFF2-40B4-BE49-F238E27FC236}">
                <a16:creationId xmlns:a16="http://schemas.microsoft.com/office/drawing/2014/main" id="{8A4CA1E6-FC74-4F02-AB7B-D75C20C656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83" y="0"/>
            <a:ext cx="775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wise miles covered" id="6" name="slide6">
            <a:extLst>
              <a:ext uri="{FF2B5EF4-FFF2-40B4-BE49-F238E27FC236}">
                <a16:creationId xmlns:a16="http://schemas.microsoft.com/office/drawing/2014/main" id="{369D6088-C480-4BA2-A8BF-04501598E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75" y="0"/>
            <a:ext cx="845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er monthwise trips covered" id="7" name="slide7">
            <a:extLst>
              <a:ext uri="{FF2B5EF4-FFF2-40B4-BE49-F238E27FC236}">
                <a16:creationId xmlns:a16="http://schemas.microsoft.com/office/drawing/2014/main" id="{3633829E-4DBB-47D8-85A6-44064A36B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933700"/>
            <a:ext cx="8305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er quarterwise trips covered" id="8" name="slide8">
            <a:extLst>
              <a:ext uri="{FF2B5EF4-FFF2-40B4-BE49-F238E27FC236}">
                <a16:creationId xmlns:a16="http://schemas.microsoft.com/office/drawing/2014/main" id="{E6813617-188E-4A19-8BB9-55D3D8E177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70" y="0"/>
            <a:ext cx="2059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ber hourwise trips covered" id="9" name="slide9">
            <a:extLst>
              <a:ext uri="{FF2B5EF4-FFF2-40B4-BE49-F238E27FC236}">
                <a16:creationId xmlns:a16="http://schemas.microsoft.com/office/drawing/2014/main" id="{092237D0-9C3A-4FBE-8BE5-9669B7804D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94" y="0"/>
            <a:ext cx="656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2023-10-04T16:00:01Z</dcterms:created>
  <dcterms:modified xsi:type="dcterms:W3CDTF">2023-10-04T16:00:01Z</dcterms:modified>
</cp:coreProperties>
</file>