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scorecord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753B33-141D-4BA1-896D-C78ABD2A4C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scorecord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247528-C73F-4E42-84A5-53A9AD8AD9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10/5/2023 8:16:18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0" name="slide10">
            <a:extLst>
              <a:ext uri="{FF2B5EF4-FFF2-40B4-BE49-F238E27FC236}">
                <a16:creationId xmlns:a16="http://schemas.microsoft.com/office/drawing/2014/main" id="{030B9333-A2B9-4D18-A551-000B5099FB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of wise attrition" id="2" name="slide2">
            <a:extLst>
              <a:ext uri="{FF2B5EF4-FFF2-40B4-BE49-F238E27FC236}">
                <a16:creationId xmlns:a16="http://schemas.microsoft.com/office/drawing/2014/main" id="{74D66D73-0297-46E8-9C86-63E9C6174C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03"/>
            <a:ext cx="12192000" cy="55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of employes by age group" id="3" name="slide3">
            <a:extLst>
              <a:ext uri="{FF2B5EF4-FFF2-40B4-BE49-F238E27FC236}">
                <a16:creationId xmlns:a16="http://schemas.microsoft.com/office/drawing/2014/main" id="{65A434F4-5B21-489B-BDE1-0AE6669E18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03"/>
            <a:ext cx="12192000" cy="55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4" name="slide4">
            <a:extLst>
              <a:ext uri="{FF2B5EF4-FFF2-40B4-BE49-F238E27FC236}">
                <a16:creationId xmlns:a16="http://schemas.microsoft.com/office/drawing/2014/main" id="{3C8AD631-081D-433A-A8C8-E9BA32BFDA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594"/>
            <a:ext cx="12192000" cy="54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ication rating" id="5" name="slide5">
            <a:extLst>
              <a:ext uri="{FF2B5EF4-FFF2-40B4-BE49-F238E27FC236}">
                <a16:creationId xmlns:a16="http://schemas.microsoft.com/office/drawing/2014/main" id="{20A2F351-5728-4592-AAF6-F7473F93C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652462"/>
            <a:ext cx="97440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9610E911-FE73-407A-9A87-2646998DD7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7" name="slide7">
            <a:extLst>
              <a:ext uri="{FF2B5EF4-FFF2-40B4-BE49-F238E27FC236}">
                <a16:creationId xmlns:a16="http://schemas.microsoft.com/office/drawing/2014/main" id="{AF567D8C-537D-4530-A742-6081E23383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8" name="slide8">
            <a:extLst>
              <a:ext uri="{FF2B5EF4-FFF2-40B4-BE49-F238E27FC236}">
                <a16:creationId xmlns:a16="http://schemas.microsoft.com/office/drawing/2014/main" id="{A750CAAA-D101-4AE3-84FF-263FF66D49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9" name="slide9">
            <a:extLst>
              <a:ext uri="{FF2B5EF4-FFF2-40B4-BE49-F238E27FC236}">
                <a16:creationId xmlns:a16="http://schemas.microsoft.com/office/drawing/2014/main" id="{3B1F92CC-DC7D-4546-8872-89B26F0E19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2023-10-05T08:16:18Z</dcterms:created>
  <dcterms:modified xsi:type="dcterms:W3CDTF">2023-10-05T08:16:18Z</dcterms:modified>
</cp:coreProperties>
</file>