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Rscorecord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F6753B33-141D-4BA1-896D-C78ABD2A4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206" y="182880"/>
            <a:ext cx="4384431" cy="90744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HR scorecord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F247528-C73F-4E42-84A5-53A9AD8AD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26" y="1801374"/>
            <a:ext cx="2457157" cy="435389"/>
          </a:xfrm>
        </p:spPr>
        <p:txBody>
          <a:bodyPr/>
          <a:lstStyle/>
          <a:p>
            <a:r>
              <a:rPr lang="en-US" b="1" dirty="0" smtClean="0"/>
              <a:t>INTRODUCTION:</a:t>
            </a:r>
            <a:endParaRPr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25748" y="2489982"/>
            <a:ext cx="227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OVERVIEW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61847" y="3143311"/>
            <a:ext cx="92002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The tableau HR scorecard is a frame work designed to measure and evaluate the success of talent management strategies within an organization.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It provides a way for HR professionals and business  leaders to track and analyze and key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Indicators related to workforce planning, recruitment, retention and development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572" y="675249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CONCLUSION: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30326" y="1448972"/>
            <a:ext cx="433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Department of wise attrition.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No. of employee by age group.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Education field wise attrition.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Job </a:t>
            </a:r>
            <a:r>
              <a:rPr lang="en-US" sz="2000" dirty="0" err="1"/>
              <a:t>S</a:t>
            </a:r>
            <a:r>
              <a:rPr lang="en-US" sz="2000" dirty="0" err="1" smtClean="0"/>
              <a:t>atisfication</a:t>
            </a:r>
            <a:r>
              <a:rPr lang="en-US" sz="2000" dirty="0" smtClean="0"/>
              <a:t> rating.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3385" y="3469189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FUTURE SCOPE: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2018" y="4107766"/>
            <a:ext cx="932688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HR will always have a scope in future because it is a field that is constantly changing. HR in the future will be a combination of technology and people analytics.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436" y="1153551"/>
            <a:ext cx="386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PURPOSE: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77108" y="1800664"/>
            <a:ext cx="979111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Financial perspective: This perspective focuses on the financial impact of HR Initiatives.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Customer perspective: This perspective measures the satisfaction of internal and external customers of HR services.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Internal process perspective: This perspective assesses the effectiveness and efficiency of HR processes.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715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0" y="787791"/>
            <a:ext cx="67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PROBLEM DEFINITION &amp; DESIGN THINKING</a:t>
            </a:r>
            <a:r>
              <a:rPr lang="en-US" sz="2000" b="1" dirty="0" smtClean="0"/>
              <a:t>: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89051" y="1252024"/>
            <a:ext cx="250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EMPATHY  MAP: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02" y="1249456"/>
            <a:ext cx="510611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708" y="745588"/>
            <a:ext cx="298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smtClean="0"/>
              <a:t>BRAINSTORMING MAP: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434903"/>
            <a:ext cx="10058400" cy="36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2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partment of wise attrition">
            <a:extLst>
              <a:ext uri="{FF2B5EF4-FFF2-40B4-BE49-F238E27FC236}">
                <a16:creationId xmlns:a16="http://schemas.microsoft.com/office/drawing/2014/main" xmlns="" id="{74D66D73-0297-46E8-9C86-63E9C6174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1097279"/>
            <a:ext cx="10353822" cy="5204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858" y="168812"/>
            <a:ext cx="295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RESULT: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o.of employes by age group">
            <a:extLst>
              <a:ext uri="{FF2B5EF4-FFF2-40B4-BE49-F238E27FC236}">
                <a16:creationId xmlns:a16="http://schemas.microsoft.com/office/drawing/2014/main" xmlns="" id="{65A434F4-5B21-489B-BDE1-0AE6669E1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03"/>
            <a:ext cx="12192000" cy="55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ducation field wise attrition">
            <a:extLst>
              <a:ext uri="{FF2B5EF4-FFF2-40B4-BE49-F238E27FC236}">
                <a16:creationId xmlns:a16="http://schemas.microsoft.com/office/drawing/2014/main" xmlns="" id="{3C8AD631-081D-433A-A8C8-E9BA32BF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594"/>
            <a:ext cx="12192000" cy="54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job satisfication rating">
            <a:extLst>
              <a:ext uri="{FF2B5EF4-FFF2-40B4-BE49-F238E27FC236}">
                <a16:creationId xmlns:a16="http://schemas.microsoft.com/office/drawing/2014/main" xmlns="" id="{20A2F351-5728-4592-AAF6-F7473F93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652462"/>
            <a:ext cx="97440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66" y="253218"/>
            <a:ext cx="630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ADVANTAGES &amp; DISADVANTAGES: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5243" y="829993"/>
            <a:ext cx="1017094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Help is ascertaining the right person is deployed in the right position.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Contributes in retaining their top talent.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Better hiring by hiring assessments.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implementation of talent management program could be expensive in terms of times, resource and financial costs.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Lack of support fro, lines managers can impede the level of commitment from employees.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core drawback of talent management is, it can contribute in raising the conflicts.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0166" y="3964519"/>
            <a:ext cx="377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APPLICATIONS: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88123" y="4783015"/>
            <a:ext cx="96223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To measure success effectively, its critical to identify and track relevant key performance indicators for each aspect of talent management.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KPI could include metrics such as employee turnover rates, times to fill position, training completion rates, and employee satisfaction scores.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13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HR scorecord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scorecord</dc:title>
  <dc:creator>lenovo</dc:creator>
  <cp:lastModifiedBy>lenovo</cp:lastModifiedBy>
  <cp:revision>6</cp:revision>
  <dcterms:created xsi:type="dcterms:W3CDTF">2023-10-05T08:16:18Z</dcterms:created>
  <dcterms:modified xsi:type="dcterms:W3CDTF">2023-10-09T04:57:48Z</dcterms:modified>
</cp:coreProperties>
</file>