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2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4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6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10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9469-8B20-4086-A721-2EBFFB1F6150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FA7D-E20B-4C74-8F63-B2997C9C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6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1106907" y="521484"/>
            <a:ext cx="2695492" cy="2695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213143" y="1358736"/>
            <a:ext cx="2427271" cy="1733627"/>
            <a:chOff x="1213143" y="1358736"/>
            <a:chExt cx="2427271" cy="1733627"/>
          </a:xfrm>
        </p:grpSpPr>
        <p:sp>
          <p:nvSpPr>
            <p:cNvPr id="4" name="Gleichschenkliges Dreieck 3"/>
            <p:cNvSpPr/>
            <p:nvPr/>
          </p:nvSpPr>
          <p:spPr>
            <a:xfrm>
              <a:off x="1417984" y="1577009"/>
              <a:ext cx="1669774" cy="141798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>
              <a:off x="1822175" y="1577009"/>
              <a:ext cx="1669774" cy="141798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1245601" y="1394170"/>
              <a:ext cx="2372242" cy="1665736"/>
            </a:xfrm>
            <a:custGeom>
              <a:avLst/>
              <a:gdLst>
                <a:gd name="connsiteX0" fmla="*/ 0 w 2279373"/>
                <a:gd name="connsiteY0" fmla="*/ 1643269 h 1643269"/>
                <a:gd name="connsiteX1" fmla="*/ 2279373 w 2279373"/>
                <a:gd name="connsiteY1" fmla="*/ 1630017 h 1643269"/>
                <a:gd name="connsiteX2" fmla="*/ 1338469 w 2279373"/>
                <a:gd name="connsiteY2" fmla="*/ 13252 h 1643269"/>
                <a:gd name="connsiteX3" fmla="*/ 1126434 w 2279373"/>
                <a:gd name="connsiteY3" fmla="*/ 344556 h 1643269"/>
                <a:gd name="connsiteX4" fmla="*/ 927652 w 2279373"/>
                <a:gd name="connsiteY4" fmla="*/ 0 h 1643269"/>
                <a:gd name="connsiteX5" fmla="*/ 0 w 2279373"/>
                <a:gd name="connsiteY5" fmla="*/ 1643269 h 1643269"/>
                <a:gd name="connsiteX0" fmla="*/ 0 w 2322236"/>
                <a:gd name="connsiteY0" fmla="*/ 1648032 h 1648032"/>
                <a:gd name="connsiteX1" fmla="*/ 2322236 w 2322236"/>
                <a:gd name="connsiteY1" fmla="*/ 1630017 h 1648032"/>
                <a:gd name="connsiteX2" fmla="*/ 1381332 w 2322236"/>
                <a:gd name="connsiteY2" fmla="*/ 13252 h 1648032"/>
                <a:gd name="connsiteX3" fmla="*/ 1169297 w 2322236"/>
                <a:gd name="connsiteY3" fmla="*/ 344556 h 1648032"/>
                <a:gd name="connsiteX4" fmla="*/ 970515 w 2322236"/>
                <a:gd name="connsiteY4" fmla="*/ 0 h 1648032"/>
                <a:gd name="connsiteX5" fmla="*/ 0 w 2322236"/>
                <a:gd name="connsiteY5" fmla="*/ 1648032 h 1648032"/>
                <a:gd name="connsiteX0" fmla="*/ 0 w 2334142"/>
                <a:gd name="connsiteY0" fmla="*/ 1643269 h 1643269"/>
                <a:gd name="connsiteX1" fmla="*/ 2334142 w 2334142"/>
                <a:gd name="connsiteY1" fmla="*/ 1630017 h 1643269"/>
                <a:gd name="connsiteX2" fmla="*/ 1393238 w 2334142"/>
                <a:gd name="connsiteY2" fmla="*/ 13252 h 1643269"/>
                <a:gd name="connsiteX3" fmla="*/ 1181203 w 2334142"/>
                <a:gd name="connsiteY3" fmla="*/ 344556 h 1643269"/>
                <a:gd name="connsiteX4" fmla="*/ 982421 w 2334142"/>
                <a:gd name="connsiteY4" fmla="*/ 0 h 1643269"/>
                <a:gd name="connsiteX5" fmla="*/ 0 w 2334142"/>
                <a:gd name="connsiteY5" fmla="*/ 1643269 h 1643269"/>
                <a:gd name="connsiteX0" fmla="*/ 0 w 2372242"/>
                <a:gd name="connsiteY0" fmla="*/ 1640888 h 1640888"/>
                <a:gd name="connsiteX1" fmla="*/ 2372242 w 2372242"/>
                <a:gd name="connsiteY1" fmla="*/ 1630017 h 1640888"/>
                <a:gd name="connsiteX2" fmla="*/ 1431338 w 2372242"/>
                <a:gd name="connsiteY2" fmla="*/ 13252 h 1640888"/>
                <a:gd name="connsiteX3" fmla="*/ 1219303 w 2372242"/>
                <a:gd name="connsiteY3" fmla="*/ 344556 h 1640888"/>
                <a:gd name="connsiteX4" fmla="*/ 1020521 w 2372242"/>
                <a:gd name="connsiteY4" fmla="*/ 0 h 1640888"/>
                <a:gd name="connsiteX5" fmla="*/ 0 w 2372242"/>
                <a:gd name="connsiteY5" fmla="*/ 1640888 h 1640888"/>
                <a:gd name="connsiteX0" fmla="*/ 0 w 2372242"/>
                <a:gd name="connsiteY0" fmla="*/ 1664701 h 1664701"/>
                <a:gd name="connsiteX1" fmla="*/ 2372242 w 2372242"/>
                <a:gd name="connsiteY1" fmla="*/ 1653830 h 1664701"/>
                <a:gd name="connsiteX2" fmla="*/ 1431338 w 2372242"/>
                <a:gd name="connsiteY2" fmla="*/ 37065 h 1664701"/>
                <a:gd name="connsiteX3" fmla="*/ 1219303 w 2372242"/>
                <a:gd name="connsiteY3" fmla="*/ 368369 h 1664701"/>
                <a:gd name="connsiteX4" fmla="*/ 999089 w 2372242"/>
                <a:gd name="connsiteY4" fmla="*/ 0 h 1664701"/>
                <a:gd name="connsiteX5" fmla="*/ 0 w 2372242"/>
                <a:gd name="connsiteY5" fmla="*/ 1664701 h 1664701"/>
                <a:gd name="connsiteX0" fmla="*/ 0 w 2372242"/>
                <a:gd name="connsiteY0" fmla="*/ 1664701 h 1664701"/>
                <a:gd name="connsiteX1" fmla="*/ 2372242 w 2372242"/>
                <a:gd name="connsiteY1" fmla="*/ 1653830 h 1664701"/>
                <a:gd name="connsiteX2" fmla="*/ 1419431 w 2372242"/>
                <a:gd name="connsiteY2" fmla="*/ 18015 h 1664701"/>
                <a:gd name="connsiteX3" fmla="*/ 1219303 w 2372242"/>
                <a:gd name="connsiteY3" fmla="*/ 368369 h 1664701"/>
                <a:gd name="connsiteX4" fmla="*/ 999089 w 2372242"/>
                <a:gd name="connsiteY4" fmla="*/ 0 h 1664701"/>
                <a:gd name="connsiteX5" fmla="*/ 0 w 2372242"/>
                <a:gd name="connsiteY5" fmla="*/ 1664701 h 1664701"/>
                <a:gd name="connsiteX0" fmla="*/ 0 w 2372242"/>
                <a:gd name="connsiteY0" fmla="*/ 1664701 h 1664701"/>
                <a:gd name="connsiteX1" fmla="*/ 2372242 w 2372242"/>
                <a:gd name="connsiteY1" fmla="*/ 1653830 h 1664701"/>
                <a:gd name="connsiteX2" fmla="*/ 1419431 w 2372242"/>
                <a:gd name="connsiteY2" fmla="*/ 18015 h 1664701"/>
                <a:gd name="connsiteX3" fmla="*/ 1216922 w 2372242"/>
                <a:gd name="connsiteY3" fmla="*/ 351700 h 1664701"/>
                <a:gd name="connsiteX4" fmla="*/ 999089 w 2372242"/>
                <a:gd name="connsiteY4" fmla="*/ 0 h 1664701"/>
                <a:gd name="connsiteX5" fmla="*/ 0 w 2372242"/>
                <a:gd name="connsiteY5" fmla="*/ 1664701 h 1664701"/>
                <a:gd name="connsiteX0" fmla="*/ 0 w 2372242"/>
                <a:gd name="connsiteY0" fmla="*/ 1664701 h 1664701"/>
                <a:gd name="connsiteX1" fmla="*/ 2372242 w 2372242"/>
                <a:gd name="connsiteY1" fmla="*/ 1653830 h 1664701"/>
                <a:gd name="connsiteX2" fmla="*/ 1419431 w 2372242"/>
                <a:gd name="connsiteY2" fmla="*/ 18015 h 1664701"/>
                <a:gd name="connsiteX3" fmla="*/ 1207397 w 2372242"/>
                <a:gd name="connsiteY3" fmla="*/ 349319 h 1664701"/>
                <a:gd name="connsiteX4" fmla="*/ 999089 w 2372242"/>
                <a:gd name="connsiteY4" fmla="*/ 0 h 1664701"/>
                <a:gd name="connsiteX5" fmla="*/ 0 w 2372242"/>
                <a:gd name="connsiteY5" fmla="*/ 1664701 h 1664701"/>
                <a:gd name="connsiteX0" fmla="*/ 0 w 2372242"/>
                <a:gd name="connsiteY0" fmla="*/ 1664701 h 1665736"/>
                <a:gd name="connsiteX1" fmla="*/ 2372242 w 2372242"/>
                <a:gd name="connsiteY1" fmla="*/ 1665736 h 1665736"/>
                <a:gd name="connsiteX2" fmla="*/ 1419431 w 2372242"/>
                <a:gd name="connsiteY2" fmla="*/ 18015 h 1665736"/>
                <a:gd name="connsiteX3" fmla="*/ 1207397 w 2372242"/>
                <a:gd name="connsiteY3" fmla="*/ 349319 h 1665736"/>
                <a:gd name="connsiteX4" fmla="*/ 999089 w 2372242"/>
                <a:gd name="connsiteY4" fmla="*/ 0 h 1665736"/>
                <a:gd name="connsiteX5" fmla="*/ 0 w 2372242"/>
                <a:gd name="connsiteY5" fmla="*/ 1664701 h 1665736"/>
                <a:gd name="connsiteX0" fmla="*/ 0 w 2372242"/>
                <a:gd name="connsiteY0" fmla="*/ 1664701 h 1665736"/>
                <a:gd name="connsiteX1" fmla="*/ 2372242 w 2372242"/>
                <a:gd name="connsiteY1" fmla="*/ 1665736 h 1665736"/>
                <a:gd name="connsiteX2" fmla="*/ 1419431 w 2372242"/>
                <a:gd name="connsiteY2" fmla="*/ 18015 h 1665736"/>
                <a:gd name="connsiteX3" fmla="*/ 1207397 w 2372242"/>
                <a:gd name="connsiteY3" fmla="*/ 349319 h 1665736"/>
                <a:gd name="connsiteX4" fmla="*/ 999089 w 2372242"/>
                <a:gd name="connsiteY4" fmla="*/ 0 h 1665736"/>
                <a:gd name="connsiteX5" fmla="*/ 0 w 2372242"/>
                <a:gd name="connsiteY5" fmla="*/ 1664701 h 166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2242" h="1665736">
                  <a:moveTo>
                    <a:pt x="0" y="1664701"/>
                  </a:moveTo>
                  <a:lnTo>
                    <a:pt x="2372242" y="1665736"/>
                  </a:lnTo>
                  <a:lnTo>
                    <a:pt x="1419431" y="18015"/>
                  </a:lnTo>
                  <a:lnTo>
                    <a:pt x="1207397" y="349319"/>
                  </a:lnTo>
                  <a:lnTo>
                    <a:pt x="999089" y="0"/>
                  </a:lnTo>
                  <a:lnTo>
                    <a:pt x="0" y="1664701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213143" y="3027448"/>
              <a:ext cx="64915" cy="649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220413" y="1358736"/>
              <a:ext cx="64915" cy="649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422196" y="1717760"/>
              <a:ext cx="64915" cy="649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34130" y="1388217"/>
              <a:ext cx="64915" cy="649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575499" y="3027448"/>
              <a:ext cx="64915" cy="649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/>
          <p:cNvSpPr/>
          <p:nvPr/>
        </p:nvSpPr>
        <p:spPr>
          <a:xfrm>
            <a:off x="2878131" y="707214"/>
            <a:ext cx="745182" cy="7451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1739" y="106341"/>
            <a:ext cx="6647291" cy="6647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3258287" y="369239"/>
            <a:ext cx="6094193" cy="6121493"/>
            <a:chOff x="3287850" y="341967"/>
            <a:chExt cx="6094193" cy="612149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3641697" y="723133"/>
              <a:ext cx="5359180" cy="5456687"/>
              <a:chOff x="3641697" y="985962"/>
              <a:chExt cx="5359180" cy="4794636"/>
            </a:xfrm>
          </p:grpSpPr>
          <p:sp>
            <p:nvSpPr>
              <p:cNvPr id="21" name="Freihandform 20"/>
              <p:cNvSpPr/>
              <p:nvPr/>
            </p:nvSpPr>
            <p:spPr>
              <a:xfrm>
                <a:off x="3641697" y="985962"/>
                <a:ext cx="5359180" cy="4794636"/>
              </a:xfrm>
              <a:custGeom>
                <a:avLst/>
                <a:gdLst>
                  <a:gd name="connsiteX0" fmla="*/ 0 w 5359180"/>
                  <a:gd name="connsiteY0" fmla="*/ 7951 h 4794636"/>
                  <a:gd name="connsiteX1" fmla="*/ 15903 w 5359180"/>
                  <a:gd name="connsiteY1" fmla="*/ 4794636 h 4794636"/>
                  <a:gd name="connsiteX2" fmla="*/ 2655736 w 5359180"/>
                  <a:gd name="connsiteY2" fmla="*/ 3283888 h 4794636"/>
                  <a:gd name="connsiteX3" fmla="*/ 5359180 w 5359180"/>
                  <a:gd name="connsiteY3" fmla="*/ 4770782 h 4794636"/>
                  <a:gd name="connsiteX4" fmla="*/ 5343277 w 5359180"/>
                  <a:gd name="connsiteY4" fmla="*/ 0 h 4794636"/>
                  <a:gd name="connsiteX5" fmla="*/ 2663687 w 5359180"/>
                  <a:gd name="connsiteY5" fmla="*/ 1590261 h 4794636"/>
                  <a:gd name="connsiteX6" fmla="*/ 0 w 5359180"/>
                  <a:gd name="connsiteY6" fmla="*/ 7951 h 479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59180" h="4794636">
                    <a:moveTo>
                      <a:pt x="0" y="7951"/>
                    </a:moveTo>
                    <a:lnTo>
                      <a:pt x="15903" y="4794636"/>
                    </a:lnTo>
                    <a:lnTo>
                      <a:pt x="2655736" y="3283888"/>
                    </a:lnTo>
                    <a:lnTo>
                      <a:pt x="5359180" y="4770782"/>
                    </a:lnTo>
                    <a:lnTo>
                      <a:pt x="5343277" y="0"/>
                    </a:lnTo>
                    <a:lnTo>
                      <a:pt x="2663687" y="1590261"/>
                    </a:lnTo>
                    <a:lnTo>
                      <a:pt x="0" y="7951"/>
                    </a:lnTo>
                    <a:close/>
                  </a:path>
                </a:pathLst>
              </a:custGeom>
              <a:ln w="2540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091036" y="2015652"/>
                <a:ext cx="4405091" cy="2748052"/>
              </a:xfrm>
              <a:custGeom>
                <a:avLst/>
                <a:gdLst>
                  <a:gd name="connsiteX0" fmla="*/ 9427 w 4392891"/>
                  <a:gd name="connsiteY0" fmla="*/ 0 h 2733773"/>
                  <a:gd name="connsiteX1" fmla="*/ 0 w 4392891"/>
                  <a:gd name="connsiteY1" fmla="*/ 2658359 h 2733773"/>
                  <a:gd name="connsiteX2" fmla="*/ 2158738 w 4392891"/>
                  <a:gd name="connsiteY2" fmla="*/ 1404594 h 2733773"/>
                  <a:gd name="connsiteX3" fmla="*/ 4374037 w 4392891"/>
                  <a:gd name="connsiteY3" fmla="*/ 2733773 h 2733773"/>
                  <a:gd name="connsiteX4" fmla="*/ 4392891 w 4392891"/>
                  <a:gd name="connsiteY4" fmla="*/ 0 h 2733773"/>
                  <a:gd name="connsiteX5" fmla="*/ 2187018 w 4392891"/>
                  <a:gd name="connsiteY5" fmla="*/ 1310326 h 2733773"/>
                  <a:gd name="connsiteX6" fmla="*/ 9427 w 4392891"/>
                  <a:gd name="connsiteY6" fmla="*/ 0 h 2733773"/>
                  <a:gd name="connsiteX0" fmla="*/ 564 w 4398315"/>
                  <a:gd name="connsiteY0" fmla="*/ 0 h 2733773"/>
                  <a:gd name="connsiteX1" fmla="*/ 5424 w 4398315"/>
                  <a:gd name="connsiteY1" fmla="*/ 2658359 h 2733773"/>
                  <a:gd name="connsiteX2" fmla="*/ 2164162 w 4398315"/>
                  <a:gd name="connsiteY2" fmla="*/ 1404594 h 2733773"/>
                  <a:gd name="connsiteX3" fmla="*/ 4379461 w 4398315"/>
                  <a:gd name="connsiteY3" fmla="*/ 2733773 h 2733773"/>
                  <a:gd name="connsiteX4" fmla="*/ 4398315 w 4398315"/>
                  <a:gd name="connsiteY4" fmla="*/ 0 h 2733773"/>
                  <a:gd name="connsiteX5" fmla="*/ 2192442 w 4398315"/>
                  <a:gd name="connsiteY5" fmla="*/ 1310326 h 2733773"/>
                  <a:gd name="connsiteX6" fmla="*/ 564 w 4398315"/>
                  <a:gd name="connsiteY6" fmla="*/ 0 h 2733773"/>
                  <a:gd name="connsiteX0" fmla="*/ 4665 w 4402416"/>
                  <a:gd name="connsiteY0" fmla="*/ 0 h 2733773"/>
                  <a:gd name="connsiteX1" fmla="*/ 0 w 4402416"/>
                  <a:gd name="connsiteY1" fmla="*/ 2658359 h 2733773"/>
                  <a:gd name="connsiteX2" fmla="*/ 2168263 w 4402416"/>
                  <a:gd name="connsiteY2" fmla="*/ 1404594 h 2733773"/>
                  <a:gd name="connsiteX3" fmla="*/ 4383562 w 4402416"/>
                  <a:gd name="connsiteY3" fmla="*/ 2733773 h 2733773"/>
                  <a:gd name="connsiteX4" fmla="*/ 4402416 w 4402416"/>
                  <a:gd name="connsiteY4" fmla="*/ 0 h 2733773"/>
                  <a:gd name="connsiteX5" fmla="*/ 2196543 w 4402416"/>
                  <a:gd name="connsiteY5" fmla="*/ 1310326 h 2733773"/>
                  <a:gd name="connsiteX6" fmla="*/ 4665 w 4402416"/>
                  <a:gd name="connsiteY6" fmla="*/ 0 h 2733773"/>
                  <a:gd name="connsiteX0" fmla="*/ 895 w 4403409"/>
                  <a:gd name="connsiteY0" fmla="*/ 0 h 2733773"/>
                  <a:gd name="connsiteX1" fmla="*/ 993 w 4403409"/>
                  <a:gd name="connsiteY1" fmla="*/ 2658359 h 2733773"/>
                  <a:gd name="connsiteX2" fmla="*/ 2169256 w 4403409"/>
                  <a:gd name="connsiteY2" fmla="*/ 1404594 h 2733773"/>
                  <a:gd name="connsiteX3" fmla="*/ 4384555 w 4403409"/>
                  <a:gd name="connsiteY3" fmla="*/ 2733773 h 2733773"/>
                  <a:gd name="connsiteX4" fmla="*/ 4403409 w 4403409"/>
                  <a:gd name="connsiteY4" fmla="*/ 0 h 2733773"/>
                  <a:gd name="connsiteX5" fmla="*/ 2197536 w 4403409"/>
                  <a:gd name="connsiteY5" fmla="*/ 1310326 h 2733773"/>
                  <a:gd name="connsiteX6" fmla="*/ 895 w 4403409"/>
                  <a:gd name="connsiteY6" fmla="*/ 0 h 2733773"/>
                  <a:gd name="connsiteX0" fmla="*/ 0 w 4402514"/>
                  <a:gd name="connsiteY0" fmla="*/ 0 h 2733773"/>
                  <a:gd name="connsiteX1" fmla="*/ 98 w 4402514"/>
                  <a:gd name="connsiteY1" fmla="*/ 2658359 h 2733773"/>
                  <a:gd name="connsiteX2" fmla="*/ 2168361 w 4402514"/>
                  <a:gd name="connsiteY2" fmla="*/ 1404594 h 2733773"/>
                  <a:gd name="connsiteX3" fmla="*/ 4383660 w 4402514"/>
                  <a:gd name="connsiteY3" fmla="*/ 2733773 h 2733773"/>
                  <a:gd name="connsiteX4" fmla="*/ 4402514 w 4402514"/>
                  <a:gd name="connsiteY4" fmla="*/ 0 h 2733773"/>
                  <a:gd name="connsiteX5" fmla="*/ 2196641 w 4402514"/>
                  <a:gd name="connsiteY5" fmla="*/ 1310326 h 2733773"/>
                  <a:gd name="connsiteX6" fmla="*/ 0 w 4402514"/>
                  <a:gd name="connsiteY6" fmla="*/ 0 h 2733773"/>
                  <a:gd name="connsiteX0" fmla="*/ 895 w 4403409"/>
                  <a:gd name="connsiteY0" fmla="*/ 0 h 2733773"/>
                  <a:gd name="connsiteX1" fmla="*/ 993 w 4403409"/>
                  <a:gd name="connsiteY1" fmla="*/ 2658359 h 2733773"/>
                  <a:gd name="connsiteX2" fmla="*/ 2169256 w 4403409"/>
                  <a:gd name="connsiteY2" fmla="*/ 1404594 h 2733773"/>
                  <a:gd name="connsiteX3" fmla="*/ 4384555 w 4403409"/>
                  <a:gd name="connsiteY3" fmla="*/ 2733773 h 2733773"/>
                  <a:gd name="connsiteX4" fmla="*/ 4403409 w 4403409"/>
                  <a:gd name="connsiteY4" fmla="*/ 0 h 2733773"/>
                  <a:gd name="connsiteX5" fmla="*/ 2197536 w 4403409"/>
                  <a:gd name="connsiteY5" fmla="*/ 1310326 h 2733773"/>
                  <a:gd name="connsiteX6" fmla="*/ 895 w 4403409"/>
                  <a:gd name="connsiteY6" fmla="*/ 0 h 2733773"/>
                  <a:gd name="connsiteX0" fmla="*/ 895 w 4403409"/>
                  <a:gd name="connsiteY0" fmla="*/ 0 h 2733773"/>
                  <a:gd name="connsiteX1" fmla="*/ 993 w 4403409"/>
                  <a:gd name="connsiteY1" fmla="*/ 2658359 h 2733773"/>
                  <a:gd name="connsiteX2" fmla="*/ 2169256 w 4403409"/>
                  <a:gd name="connsiteY2" fmla="*/ 1404594 h 2733773"/>
                  <a:gd name="connsiteX3" fmla="*/ 4384555 w 4403409"/>
                  <a:gd name="connsiteY3" fmla="*/ 2733773 h 2733773"/>
                  <a:gd name="connsiteX4" fmla="*/ 4403409 w 4403409"/>
                  <a:gd name="connsiteY4" fmla="*/ 0 h 2733773"/>
                  <a:gd name="connsiteX5" fmla="*/ 2197536 w 4403409"/>
                  <a:gd name="connsiteY5" fmla="*/ 1310326 h 2733773"/>
                  <a:gd name="connsiteX6" fmla="*/ 895 w 4403409"/>
                  <a:gd name="connsiteY6" fmla="*/ 0 h 2733773"/>
                  <a:gd name="connsiteX0" fmla="*/ 895 w 4404723"/>
                  <a:gd name="connsiteY0" fmla="*/ 0 h 2733773"/>
                  <a:gd name="connsiteX1" fmla="*/ 993 w 4404723"/>
                  <a:gd name="connsiteY1" fmla="*/ 2658359 h 2733773"/>
                  <a:gd name="connsiteX2" fmla="*/ 2169256 w 4404723"/>
                  <a:gd name="connsiteY2" fmla="*/ 1404594 h 2733773"/>
                  <a:gd name="connsiteX3" fmla="*/ 4384555 w 4404723"/>
                  <a:gd name="connsiteY3" fmla="*/ 2733773 h 2733773"/>
                  <a:gd name="connsiteX4" fmla="*/ 4403409 w 4404723"/>
                  <a:gd name="connsiteY4" fmla="*/ 0 h 2733773"/>
                  <a:gd name="connsiteX5" fmla="*/ 2197536 w 4404723"/>
                  <a:gd name="connsiteY5" fmla="*/ 1310326 h 2733773"/>
                  <a:gd name="connsiteX6" fmla="*/ 895 w 4404723"/>
                  <a:gd name="connsiteY6" fmla="*/ 0 h 2733773"/>
                  <a:gd name="connsiteX0" fmla="*/ 895 w 4403409"/>
                  <a:gd name="connsiteY0" fmla="*/ 0 h 2733773"/>
                  <a:gd name="connsiteX1" fmla="*/ 993 w 4403409"/>
                  <a:gd name="connsiteY1" fmla="*/ 2658359 h 2733773"/>
                  <a:gd name="connsiteX2" fmla="*/ 2169256 w 4403409"/>
                  <a:gd name="connsiteY2" fmla="*/ 1404594 h 2733773"/>
                  <a:gd name="connsiteX3" fmla="*/ 4384555 w 4403409"/>
                  <a:gd name="connsiteY3" fmla="*/ 2733773 h 2733773"/>
                  <a:gd name="connsiteX4" fmla="*/ 4403409 w 4403409"/>
                  <a:gd name="connsiteY4" fmla="*/ 0 h 2733773"/>
                  <a:gd name="connsiteX5" fmla="*/ 2197536 w 4403409"/>
                  <a:gd name="connsiteY5" fmla="*/ 1310326 h 2733773"/>
                  <a:gd name="connsiteX6" fmla="*/ 895 w 4403409"/>
                  <a:gd name="connsiteY6" fmla="*/ 0 h 2733773"/>
                  <a:gd name="connsiteX0" fmla="*/ 895 w 4413401"/>
                  <a:gd name="connsiteY0" fmla="*/ 0 h 2733773"/>
                  <a:gd name="connsiteX1" fmla="*/ 993 w 4413401"/>
                  <a:gd name="connsiteY1" fmla="*/ 2658359 h 2733773"/>
                  <a:gd name="connsiteX2" fmla="*/ 2169256 w 4413401"/>
                  <a:gd name="connsiteY2" fmla="*/ 1404594 h 2733773"/>
                  <a:gd name="connsiteX3" fmla="*/ 4405986 w 4413401"/>
                  <a:gd name="connsiteY3" fmla="*/ 2733773 h 2733773"/>
                  <a:gd name="connsiteX4" fmla="*/ 4403409 w 4413401"/>
                  <a:gd name="connsiteY4" fmla="*/ 0 h 2733773"/>
                  <a:gd name="connsiteX5" fmla="*/ 2197536 w 4413401"/>
                  <a:gd name="connsiteY5" fmla="*/ 1310326 h 2733773"/>
                  <a:gd name="connsiteX6" fmla="*/ 895 w 4413401"/>
                  <a:gd name="connsiteY6" fmla="*/ 0 h 2733773"/>
                  <a:gd name="connsiteX0" fmla="*/ 895 w 4408444"/>
                  <a:gd name="connsiteY0" fmla="*/ 0 h 2733773"/>
                  <a:gd name="connsiteX1" fmla="*/ 993 w 4408444"/>
                  <a:gd name="connsiteY1" fmla="*/ 2658359 h 2733773"/>
                  <a:gd name="connsiteX2" fmla="*/ 2169256 w 4408444"/>
                  <a:gd name="connsiteY2" fmla="*/ 1404594 h 2733773"/>
                  <a:gd name="connsiteX3" fmla="*/ 4405986 w 4408444"/>
                  <a:gd name="connsiteY3" fmla="*/ 2733773 h 2733773"/>
                  <a:gd name="connsiteX4" fmla="*/ 4403409 w 4408444"/>
                  <a:gd name="connsiteY4" fmla="*/ 0 h 2733773"/>
                  <a:gd name="connsiteX5" fmla="*/ 2197536 w 4408444"/>
                  <a:gd name="connsiteY5" fmla="*/ 1310326 h 2733773"/>
                  <a:gd name="connsiteX6" fmla="*/ 895 w 4408444"/>
                  <a:gd name="connsiteY6" fmla="*/ 0 h 2733773"/>
                  <a:gd name="connsiteX0" fmla="*/ 895 w 4406140"/>
                  <a:gd name="connsiteY0" fmla="*/ 0 h 2733773"/>
                  <a:gd name="connsiteX1" fmla="*/ 993 w 4406140"/>
                  <a:gd name="connsiteY1" fmla="*/ 2658359 h 2733773"/>
                  <a:gd name="connsiteX2" fmla="*/ 2169256 w 4406140"/>
                  <a:gd name="connsiteY2" fmla="*/ 1404594 h 2733773"/>
                  <a:gd name="connsiteX3" fmla="*/ 4405986 w 4406140"/>
                  <a:gd name="connsiteY3" fmla="*/ 2733773 h 2733773"/>
                  <a:gd name="connsiteX4" fmla="*/ 4403409 w 4406140"/>
                  <a:gd name="connsiteY4" fmla="*/ 0 h 2733773"/>
                  <a:gd name="connsiteX5" fmla="*/ 2197536 w 4406140"/>
                  <a:gd name="connsiteY5" fmla="*/ 1310326 h 2733773"/>
                  <a:gd name="connsiteX6" fmla="*/ 895 w 4406140"/>
                  <a:gd name="connsiteY6" fmla="*/ 0 h 2733773"/>
                  <a:gd name="connsiteX0" fmla="*/ 895 w 4405986"/>
                  <a:gd name="connsiteY0" fmla="*/ 0 h 2733773"/>
                  <a:gd name="connsiteX1" fmla="*/ 993 w 4405986"/>
                  <a:gd name="connsiteY1" fmla="*/ 2658359 h 2733773"/>
                  <a:gd name="connsiteX2" fmla="*/ 2169256 w 4405986"/>
                  <a:gd name="connsiteY2" fmla="*/ 1404594 h 2733773"/>
                  <a:gd name="connsiteX3" fmla="*/ 4405986 w 4405986"/>
                  <a:gd name="connsiteY3" fmla="*/ 2733773 h 2733773"/>
                  <a:gd name="connsiteX4" fmla="*/ 4403409 w 4405986"/>
                  <a:gd name="connsiteY4" fmla="*/ 0 h 2733773"/>
                  <a:gd name="connsiteX5" fmla="*/ 2197536 w 4405986"/>
                  <a:gd name="connsiteY5" fmla="*/ 1310326 h 2733773"/>
                  <a:gd name="connsiteX6" fmla="*/ 895 w 4405986"/>
                  <a:gd name="connsiteY6" fmla="*/ 0 h 2733773"/>
                  <a:gd name="connsiteX0" fmla="*/ 895 w 4405986"/>
                  <a:gd name="connsiteY0" fmla="*/ 0 h 2733773"/>
                  <a:gd name="connsiteX1" fmla="*/ 993 w 4405986"/>
                  <a:gd name="connsiteY1" fmla="*/ 2658359 h 2733773"/>
                  <a:gd name="connsiteX2" fmla="*/ 2169256 w 4405986"/>
                  <a:gd name="connsiteY2" fmla="*/ 1404594 h 2733773"/>
                  <a:gd name="connsiteX3" fmla="*/ 4405986 w 4405986"/>
                  <a:gd name="connsiteY3" fmla="*/ 2733773 h 2733773"/>
                  <a:gd name="connsiteX4" fmla="*/ 4403409 w 4405986"/>
                  <a:gd name="connsiteY4" fmla="*/ 0 h 2733773"/>
                  <a:gd name="connsiteX5" fmla="*/ 2195155 w 4405986"/>
                  <a:gd name="connsiteY5" fmla="*/ 1310326 h 2733773"/>
                  <a:gd name="connsiteX6" fmla="*/ 895 w 4405986"/>
                  <a:gd name="connsiteY6" fmla="*/ 0 h 2733773"/>
                  <a:gd name="connsiteX0" fmla="*/ 895 w 4405986"/>
                  <a:gd name="connsiteY0" fmla="*/ 0 h 2733773"/>
                  <a:gd name="connsiteX1" fmla="*/ 993 w 4405986"/>
                  <a:gd name="connsiteY1" fmla="*/ 2658359 h 2733773"/>
                  <a:gd name="connsiteX2" fmla="*/ 2169256 w 4405986"/>
                  <a:gd name="connsiteY2" fmla="*/ 1404594 h 2733773"/>
                  <a:gd name="connsiteX3" fmla="*/ 4405986 w 4405986"/>
                  <a:gd name="connsiteY3" fmla="*/ 2733773 h 2733773"/>
                  <a:gd name="connsiteX4" fmla="*/ 4403409 w 4405986"/>
                  <a:gd name="connsiteY4" fmla="*/ 0 h 2733773"/>
                  <a:gd name="connsiteX5" fmla="*/ 2214205 w 4405986"/>
                  <a:gd name="connsiteY5" fmla="*/ 1310326 h 2733773"/>
                  <a:gd name="connsiteX6" fmla="*/ 895 w 4405986"/>
                  <a:gd name="connsiteY6" fmla="*/ 0 h 2733773"/>
                  <a:gd name="connsiteX0" fmla="*/ 895 w 4405986"/>
                  <a:gd name="connsiteY0" fmla="*/ 0 h 2733773"/>
                  <a:gd name="connsiteX1" fmla="*/ 993 w 4405986"/>
                  <a:gd name="connsiteY1" fmla="*/ 2658359 h 2733773"/>
                  <a:gd name="connsiteX2" fmla="*/ 2214500 w 4405986"/>
                  <a:gd name="connsiteY2" fmla="*/ 1404594 h 2733773"/>
                  <a:gd name="connsiteX3" fmla="*/ 4405986 w 4405986"/>
                  <a:gd name="connsiteY3" fmla="*/ 2733773 h 2733773"/>
                  <a:gd name="connsiteX4" fmla="*/ 4403409 w 4405986"/>
                  <a:gd name="connsiteY4" fmla="*/ 0 h 2733773"/>
                  <a:gd name="connsiteX5" fmla="*/ 2214205 w 4405986"/>
                  <a:gd name="connsiteY5" fmla="*/ 1310326 h 2733773"/>
                  <a:gd name="connsiteX6" fmla="*/ 895 w 4405986"/>
                  <a:gd name="connsiteY6" fmla="*/ 0 h 2733773"/>
                  <a:gd name="connsiteX0" fmla="*/ 895 w 4405986"/>
                  <a:gd name="connsiteY0" fmla="*/ 0 h 2736940"/>
                  <a:gd name="connsiteX1" fmla="*/ 993 w 4405986"/>
                  <a:gd name="connsiteY1" fmla="*/ 2736940 h 2736940"/>
                  <a:gd name="connsiteX2" fmla="*/ 2214500 w 4405986"/>
                  <a:gd name="connsiteY2" fmla="*/ 1404594 h 2736940"/>
                  <a:gd name="connsiteX3" fmla="*/ 4405986 w 4405986"/>
                  <a:gd name="connsiteY3" fmla="*/ 2733773 h 2736940"/>
                  <a:gd name="connsiteX4" fmla="*/ 4403409 w 4405986"/>
                  <a:gd name="connsiteY4" fmla="*/ 0 h 2736940"/>
                  <a:gd name="connsiteX5" fmla="*/ 2214205 w 4405986"/>
                  <a:gd name="connsiteY5" fmla="*/ 1310326 h 2736940"/>
                  <a:gd name="connsiteX6" fmla="*/ 895 w 4405986"/>
                  <a:gd name="connsiteY6" fmla="*/ 0 h 2736940"/>
                  <a:gd name="connsiteX0" fmla="*/ 486 w 4405577"/>
                  <a:gd name="connsiteY0" fmla="*/ 0 h 2736940"/>
                  <a:gd name="connsiteX1" fmla="*/ 584 w 4405577"/>
                  <a:gd name="connsiteY1" fmla="*/ 2736940 h 2736940"/>
                  <a:gd name="connsiteX2" fmla="*/ 2214091 w 4405577"/>
                  <a:gd name="connsiteY2" fmla="*/ 1404594 h 2736940"/>
                  <a:gd name="connsiteX3" fmla="*/ 4405577 w 4405577"/>
                  <a:gd name="connsiteY3" fmla="*/ 2733773 h 2736940"/>
                  <a:gd name="connsiteX4" fmla="*/ 4403000 w 4405577"/>
                  <a:gd name="connsiteY4" fmla="*/ 0 h 2736940"/>
                  <a:gd name="connsiteX5" fmla="*/ 2213796 w 4405577"/>
                  <a:gd name="connsiteY5" fmla="*/ 1310326 h 2736940"/>
                  <a:gd name="connsiteX6" fmla="*/ 486 w 4405577"/>
                  <a:gd name="connsiteY6" fmla="*/ 0 h 2736940"/>
                  <a:gd name="connsiteX0" fmla="*/ 701 w 4405792"/>
                  <a:gd name="connsiteY0" fmla="*/ 0 h 2736940"/>
                  <a:gd name="connsiteX1" fmla="*/ 799 w 4405792"/>
                  <a:gd name="connsiteY1" fmla="*/ 2736940 h 2736940"/>
                  <a:gd name="connsiteX2" fmla="*/ 2214306 w 4405792"/>
                  <a:gd name="connsiteY2" fmla="*/ 1404594 h 2736940"/>
                  <a:gd name="connsiteX3" fmla="*/ 4405792 w 4405792"/>
                  <a:gd name="connsiteY3" fmla="*/ 2733773 h 2736940"/>
                  <a:gd name="connsiteX4" fmla="*/ 4403215 w 4405792"/>
                  <a:gd name="connsiteY4" fmla="*/ 0 h 2736940"/>
                  <a:gd name="connsiteX5" fmla="*/ 2214011 w 4405792"/>
                  <a:gd name="connsiteY5" fmla="*/ 1310326 h 2736940"/>
                  <a:gd name="connsiteX6" fmla="*/ 701 w 4405792"/>
                  <a:gd name="connsiteY6" fmla="*/ 0 h 2736940"/>
                  <a:gd name="connsiteX0" fmla="*/ 0 w 4405091"/>
                  <a:gd name="connsiteY0" fmla="*/ 0 h 2736940"/>
                  <a:gd name="connsiteX1" fmla="*/ 98 w 4405091"/>
                  <a:gd name="connsiteY1" fmla="*/ 2736940 h 2736940"/>
                  <a:gd name="connsiteX2" fmla="*/ 2213605 w 4405091"/>
                  <a:gd name="connsiteY2" fmla="*/ 1404594 h 2736940"/>
                  <a:gd name="connsiteX3" fmla="*/ 4405091 w 4405091"/>
                  <a:gd name="connsiteY3" fmla="*/ 2733773 h 2736940"/>
                  <a:gd name="connsiteX4" fmla="*/ 4402514 w 4405091"/>
                  <a:gd name="connsiteY4" fmla="*/ 0 h 2736940"/>
                  <a:gd name="connsiteX5" fmla="*/ 2213310 w 4405091"/>
                  <a:gd name="connsiteY5" fmla="*/ 1310326 h 2736940"/>
                  <a:gd name="connsiteX6" fmla="*/ 0 w 4405091"/>
                  <a:gd name="connsiteY6" fmla="*/ 0 h 2736940"/>
                  <a:gd name="connsiteX0" fmla="*/ 0 w 4405091"/>
                  <a:gd name="connsiteY0" fmla="*/ 0 h 2743290"/>
                  <a:gd name="connsiteX1" fmla="*/ 98 w 4405091"/>
                  <a:gd name="connsiteY1" fmla="*/ 2743290 h 2743290"/>
                  <a:gd name="connsiteX2" fmla="*/ 2213605 w 4405091"/>
                  <a:gd name="connsiteY2" fmla="*/ 1410944 h 2743290"/>
                  <a:gd name="connsiteX3" fmla="*/ 4405091 w 4405091"/>
                  <a:gd name="connsiteY3" fmla="*/ 2740123 h 2743290"/>
                  <a:gd name="connsiteX4" fmla="*/ 4402514 w 4405091"/>
                  <a:gd name="connsiteY4" fmla="*/ 6350 h 2743290"/>
                  <a:gd name="connsiteX5" fmla="*/ 2213310 w 4405091"/>
                  <a:gd name="connsiteY5" fmla="*/ 1316676 h 2743290"/>
                  <a:gd name="connsiteX6" fmla="*/ 0 w 4405091"/>
                  <a:gd name="connsiteY6" fmla="*/ 0 h 2743290"/>
                  <a:gd name="connsiteX0" fmla="*/ 0 w 4405091"/>
                  <a:gd name="connsiteY0" fmla="*/ 7938 h 2736940"/>
                  <a:gd name="connsiteX1" fmla="*/ 98 w 4405091"/>
                  <a:gd name="connsiteY1" fmla="*/ 2736940 h 2736940"/>
                  <a:gd name="connsiteX2" fmla="*/ 2213605 w 4405091"/>
                  <a:gd name="connsiteY2" fmla="*/ 1404594 h 2736940"/>
                  <a:gd name="connsiteX3" fmla="*/ 4405091 w 4405091"/>
                  <a:gd name="connsiteY3" fmla="*/ 2733773 h 2736940"/>
                  <a:gd name="connsiteX4" fmla="*/ 4402514 w 4405091"/>
                  <a:gd name="connsiteY4" fmla="*/ 0 h 2736940"/>
                  <a:gd name="connsiteX5" fmla="*/ 2213310 w 4405091"/>
                  <a:gd name="connsiteY5" fmla="*/ 1310326 h 2736940"/>
                  <a:gd name="connsiteX6" fmla="*/ 0 w 4405091"/>
                  <a:gd name="connsiteY6" fmla="*/ 7938 h 2736940"/>
                  <a:gd name="connsiteX0" fmla="*/ 0 w 4405091"/>
                  <a:gd name="connsiteY0" fmla="*/ 0 h 2748052"/>
                  <a:gd name="connsiteX1" fmla="*/ 98 w 4405091"/>
                  <a:gd name="connsiteY1" fmla="*/ 2748052 h 2748052"/>
                  <a:gd name="connsiteX2" fmla="*/ 2213605 w 4405091"/>
                  <a:gd name="connsiteY2" fmla="*/ 1415706 h 2748052"/>
                  <a:gd name="connsiteX3" fmla="*/ 4405091 w 4405091"/>
                  <a:gd name="connsiteY3" fmla="*/ 2744885 h 2748052"/>
                  <a:gd name="connsiteX4" fmla="*/ 4402514 w 4405091"/>
                  <a:gd name="connsiteY4" fmla="*/ 11112 h 2748052"/>
                  <a:gd name="connsiteX5" fmla="*/ 2213310 w 4405091"/>
                  <a:gd name="connsiteY5" fmla="*/ 1321438 h 2748052"/>
                  <a:gd name="connsiteX6" fmla="*/ 0 w 4405091"/>
                  <a:gd name="connsiteY6" fmla="*/ 0 h 2748052"/>
                  <a:gd name="connsiteX0" fmla="*/ 0 w 4405091"/>
                  <a:gd name="connsiteY0" fmla="*/ 0 h 2748052"/>
                  <a:gd name="connsiteX1" fmla="*/ 98 w 4405091"/>
                  <a:gd name="connsiteY1" fmla="*/ 2748052 h 2748052"/>
                  <a:gd name="connsiteX2" fmla="*/ 2213605 w 4405091"/>
                  <a:gd name="connsiteY2" fmla="*/ 1415706 h 2748052"/>
                  <a:gd name="connsiteX3" fmla="*/ 4405091 w 4405091"/>
                  <a:gd name="connsiteY3" fmla="*/ 2744885 h 2748052"/>
                  <a:gd name="connsiteX4" fmla="*/ 4402514 w 4405091"/>
                  <a:gd name="connsiteY4" fmla="*/ 11112 h 2748052"/>
                  <a:gd name="connsiteX5" fmla="*/ 2213310 w 4405091"/>
                  <a:gd name="connsiteY5" fmla="*/ 1321438 h 2748052"/>
                  <a:gd name="connsiteX6" fmla="*/ 0 w 4405091"/>
                  <a:gd name="connsiteY6" fmla="*/ 0 h 2748052"/>
                  <a:gd name="connsiteX0" fmla="*/ 0 w 4405091"/>
                  <a:gd name="connsiteY0" fmla="*/ 0 h 2748052"/>
                  <a:gd name="connsiteX1" fmla="*/ 98 w 4405091"/>
                  <a:gd name="connsiteY1" fmla="*/ 2748052 h 2748052"/>
                  <a:gd name="connsiteX2" fmla="*/ 2213605 w 4405091"/>
                  <a:gd name="connsiteY2" fmla="*/ 1415706 h 2748052"/>
                  <a:gd name="connsiteX3" fmla="*/ 4405091 w 4405091"/>
                  <a:gd name="connsiteY3" fmla="*/ 2744885 h 2748052"/>
                  <a:gd name="connsiteX4" fmla="*/ 4402514 w 4405091"/>
                  <a:gd name="connsiteY4" fmla="*/ 11112 h 2748052"/>
                  <a:gd name="connsiteX5" fmla="*/ 2213310 w 4405091"/>
                  <a:gd name="connsiteY5" fmla="*/ 1321438 h 2748052"/>
                  <a:gd name="connsiteX6" fmla="*/ 0 w 4405091"/>
                  <a:gd name="connsiteY6" fmla="*/ 0 h 274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5091" h="2748052">
                    <a:moveTo>
                      <a:pt x="0" y="0"/>
                    </a:moveTo>
                    <a:cubicBezTo>
                      <a:pt x="33" y="884532"/>
                      <a:pt x="5621" y="1864313"/>
                      <a:pt x="98" y="2748052"/>
                    </a:cubicBezTo>
                    <a:lnTo>
                      <a:pt x="2213605" y="1415706"/>
                    </a:lnTo>
                    <a:lnTo>
                      <a:pt x="4405091" y="2744885"/>
                    </a:lnTo>
                    <a:cubicBezTo>
                      <a:pt x="4404234" y="1833628"/>
                      <a:pt x="4403373" y="919988"/>
                      <a:pt x="4402514" y="11112"/>
                    </a:cubicBezTo>
                    <a:lnTo>
                      <a:pt x="2213310" y="13214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5938973" y="1934094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938973" y="4260179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287850" y="5701128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592392" y="341967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619711" y="5701128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291646" y="341967"/>
              <a:ext cx="762332" cy="762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630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Fraunhofer-Gesellschaft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Margraf, Andreas</dc:creator>
  <cp:lastModifiedBy>Margraf, Andreas</cp:lastModifiedBy>
  <cp:revision>11</cp:revision>
  <dcterms:created xsi:type="dcterms:W3CDTF">2021-09-22T09:13:55Z</dcterms:created>
  <dcterms:modified xsi:type="dcterms:W3CDTF">2021-09-22T12:38:46Z</dcterms:modified>
</cp:coreProperties>
</file>