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8849-6009-4EA9-B3F3-A1B0D6FBC86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E71B-3984-491C-A88C-751CFDD5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0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4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6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9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5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3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9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E44C509-6799-4C52-B36F-175A5558786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0316C71-B908-4F6D-8233-28658FB2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D1A-0DED-42E1-AD9A-A7495A3A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1657047"/>
            <a:ext cx="10782300" cy="1771953"/>
          </a:xfrm>
        </p:spPr>
        <p:txBody>
          <a:bodyPr/>
          <a:lstStyle/>
          <a:p>
            <a:r>
              <a:rPr lang="en-US" dirty="0" err="1"/>
              <a:t>MyBetJournal</a:t>
            </a:r>
            <a:br>
              <a:rPr lang="en-US" dirty="0"/>
            </a:br>
            <a:r>
              <a:rPr lang="en-US" sz="2800" dirty="0"/>
              <a:t>Final Project Design Proposal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B955-D550-4B23-BAA1-E7E7E4EB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26224"/>
            <a:ext cx="9228201" cy="1645920"/>
          </a:xfrm>
        </p:spPr>
        <p:txBody>
          <a:bodyPr>
            <a:normAutofit/>
          </a:bodyPr>
          <a:lstStyle/>
          <a:p>
            <a:r>
              <a:rPr lang="en-US" dirty="0"/>
              <a:t>Antranik (Nik) Medina</a:t>
            </a:r>
          </a:p>
          <a:p>
            <a:r>
              <a:rPr lang="en-US" dirty="0"/>
              <a:t>CIS 400</a:t>
            </a:r>
          </a:p>
        </p:txBody>
      </p:sp>
    </p:spTree>
    <p:extLst>
      <p:ext uri="{BB962C8B-B14F-4D97-AF65-F5344CB8AC3E}">
        <p14:creationId xmlns:p14="http://schemas.microsoft.com/office/powerpoint/2010/main" val="37077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8617-096F-4882-8047-2D5AF45B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69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myBetJournal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DEF-15E9-400F-9BA1-1836FA39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89612"/>
            <a:ext cx="10753725" cy="398825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Sports Betting Industry is large and growing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2009, the sports betting market was valued at $20 billion. By 2016, it was valued at $40 billion. With a present market capitalization of (conservatively) between $60-73 billion, the market has conservatively grown at a rate of $10 billion per year.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ways to place bets, different places different odds (DraftKings, William Hill,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myBetJournal</a:t>
            </a:r>
            <a:r>
              <a:rPr lang="en-US" dirty="0"/>
              <a:t> meant is to record bets made from different sources as well as record potential earnings from bets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102-462B-4DB3-884E-7FEA5444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66" y="2681259"/>
            <a:ext cx="1957639" cy="1233014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5252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B46E4-4D59-4B09-AE4F-BC238831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" t="11965" r="18846" b="17607"/>
          <a:stretch/>
        </p:blipFill>
        <p:spPr>
          <a:xfrm>
            <a:off x="0" y="366131"/>
            <a:ext cx="12192000" cy="61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0A392BF-D288-464B-89DA-C667E1E6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953176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Username &amp; Password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credentials are Username, Email, Password, and Birthdate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Firebase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5BFC2-4E32-4101-9392-3CD33B22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" t="13173" r="88061" b="18398"/>
          <a:stretch/>
        </p:blipFill>
        <p:spPr>
          <a:xfrm>
            <a:off x="8783783" y="51994"/>
            <a:ext cx="1664144" cy="675401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E3B365-36E7-47CF-A04A-49A9790D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696"/>
          </a:xfrm>
        </p:spPr>
        <p:txBody>
          <a:bodyPr/>
          <a:lstStyle/>
          <a:p>
            <a:r>
              <a:rPr lang="en-US" dirty="0"/>
              <a:t>Login &amp; Sign-Up Page</a:t>
            </a:r>
          </a:p>
        </p:txBody>
      </p:sp>
    </p:spTree>
    <p:extLst>
      <p:ext uri="{BB962C8B-B14F-4D97-AF65-F5344CB8AC3E}">
        <p14:creationId xmlns:p14="http://schemas.microsoft.com/office/powerpoint/2010/main" val="22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DB58-9D55-474C-8046-C0D6B20C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4520986" cy="376618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Home Page for all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Toolbar Menu has logout &amp; homepage option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Four Home Page Options (Create Bet, View Live Bets, History, Learn Betting)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6A05-092A-4F12-866E-7E565C80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9" t="14233" r="69261" b="59325"/>
          <a:stretch/>
        </p:blipFill>
        <p:spPr>
          <a:xfrm>
            <a:off x="7730838" y="1359622"/>
            <a:ext cx="2456872" cy="41387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D6F6CC-FC22-4291-A285-D44B96AF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696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68068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E983-0871-4CCB-ABF3-CFF03D3D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6140"/>
          </a:xfrm>
        </p:spPr>
        <p:txBody>
          <a:bodyPr/>
          <a:lstStyle/>
          <a:p>
            <a:r>
              <a:rPr lang="en-US" dirty="0"/>
              <a:t>Learn Betting, Live Bets, History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8443-015C-4D5A-BE1C-A2AA8051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782035" cy="376618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u="sng" dirty="0"/>
              <a:t>Learn Betting Page</a:t>
            </a:r>
          </a:p>
          <a:p>
            <a:pPr marL="0" indent="0">
              <a:buNone/>
            </a:pPr>
            <a:r>
              <a:rPr lang="en-US" dirty="0"/>
              <a:t>Gives instructions and details of the types a user can record on the application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/>
              <a:t>Live Bets Page </a:t>
            </a:r>
          </a:p>
          <a:p>
            <a:pPr marL="4572" lvl="1" indent="0">
              <a:buNone/>
            </a:pPr>
            <a:r>
              <a:rPr lang="en-US" dirty="0"/>
              <a:t>Page of bets that are currently live that the user submitted. Bets are pulled from Firebase Cloud </a:t>
            </a:r>
            <a:r>
              <a:rPr lang="en-US" dirty="0" err="1"/>
              <a:t>Firestore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/>
              <a:t>History</a:t>
            </a:r>
            <a:endParaRPr lang="en-US" dirty="0"/>
          </a:p>
          <a:p>
            <a:pPr marL="4572" lvl="1" indent="0">
              <a:buNone/>
            </a:pPr>
            <a:r>
              <a:rPr lang="en-US" dirty="0"/>
              <a:t>User’s history (Total Amount of bets &amp; Net Profit on each bet)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F6668-26A2-4A0D-91CC-DF73C6755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8" t="50338" r="45845" b="19141"/>
          <a:stretch/>
        </p:blipFill>
        <p:spPr>
          <a:xfrm>
            <a:off x="5715461" y="2105891"/>
            <a:ext cx="6270937" cy="3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4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C640-935A-4460-8FC4-4C35291D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4653685" cy="1292322"/>
          </a:xfrm>
        </p:spPr>
        <p:txBody>
          <a:bodyPr/>
          <a:lstStyle/>
          <a:p>
            <a:r>
              <a:rPr lang="en-US" dirty="0"/>
              <a:t>Create Bet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600E-F6D9-49BC-9357-F26317A8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01234" cy="376618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Three different bets that this application records (Money Line, Point Spread, Over/Under)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for each bet has the necessary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AllBets</a:t>
            </a:r>
            <a:r>
              <a:rPr lang="en-US" dirty="0"/>
              <a:t> are recorded to Firebase Cloud </a:t>
            </a:r>
            <a:r>
              <a:rPr lang="en-US" dirty="0" err="1"/>
              <a:t>Firestore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7A522-6DC0-4C32-A853-B5CBA04D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 t="11965" r="20279" b="17607"/>
          <a:stretch/>
        </p:blipFill>
        <p:spPr>
          <a:xfrm>
            <a:off x="7019637" y="203466"/>
            <a:ext cx="3537527" cy="63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9B4B-9975-4C80-9FE2-0E45E84A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711978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MyBetJournal Final Project Design Proposal</vt:lpstr>
      <vt:lpstr>About myBetJournal</vt:lpstr>
      <vt:lpstr>Design</vt:lpstr>
      <vt:lpstr>PowerPoint Presentation</vt:lpstr>
      <vt:lpstr>Login &amp; Sign-Up Page</vt:lpstr>
      <vt:lpstr>Home Page</vt:lpstr>
      <vt:lpstr>Learn Betting, Live Bets, History Pages</vt:lpstr>
      <vt:lpstr>Create Bet Pages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MyBetJournal Final Project Design Proposal</dc:title>
  <dc:creator>Nik Medina</dc:creator>
  <cp:lastModifiedBy>Nik Medina</cp:lastModifiedBy>
  <cp:revision>5</cp:revision>
  <dcterms:created xsi:type="dcterms:W3CDTF">2019-10-13T23:16:19Z</dcterms:created>
  <dcterms:modified xsi:type="dcterms:W3CDTF">2019-10-14T00:05:40Z</dcterms:modified>
</cp:coreProperties>
</file>