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315" r:id="rId3"/>
    <p:sldId id="530" r:id="rId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909"/>
    <a:srgbClr val="00FFFF"/>
    <a:srgbClr val="0000FF"/>
    <a:srgbClr val="E9E900"/>
    <a:srgbClr val="5F95C5"/>
    <a:srgbClr val="649BCD"/>
    <a:srgbClr val="2C5275"/>
    <a:srgbClr val="008989"/>
    <a:srgbClr val="A50000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3979" autoAdjust="0"/>
  </p:normalViewPr>
  <p:slideViewPr>
    <p:cSldViewPr snapToGrid="0">
      <p:cViewPr varScale="1">
        <p:scale>
          <a:sx n="121" d="100"/>
          <a:sy n="121" d="100"/>
        </p:scale>
        <p:origin x="13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r">
              <a:defRPr sz="1200"/>
            </a:lvl1pPr>
          </a:lstStyle>
          <a:p>
            <a:fld id="{2B70AA9F-1B3A-4F2C-9E7D-1686090BB8C9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r">
              <a:defRPr sz="1200"/>
            </a:lvl1pPr>
          </a:lstStyle>
          <a:p>
            <a:fld id="{9E353B7B-E616-4A3C-B6A1-5D8E2318C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r">
              <a:defRPr sz="1200"/>
            </a:lvl1pPr>
          </a:lstStyle>
          <a:p>
            <a:fld id="{F9A60AEF-1F3D-4525-9645-D8E145B85F4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86" tIns="47343" rIns="94686" bIns="473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4686" tIns="47343" rIns="94686" bIns="4734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r">
              <a:defRPr sz="1200"/>
            </a:lvl1pPr>
          </a:lstStyle>
          <a:p>
            <a:fld id="{4CA402F9-9ADE-45BB-B90B-1C51A9F3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7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49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57236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425368"/>
            <a:ext cx="9144000" cy="432632"/>
          </a:xfrm>
          <a:prstGeom prst="rect">
            <a:avLst/>
          </a:prstGeom>
          <a:gradFill>
            <a:gsLst>
              <a:gs pos="0">
                <a:schemeClr val="tx1"/>
              </a:gs>
              <a:gs pos="3800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idx="4294967295" hasCustomPrompt="1"/>
          </p:nvPr>
        </p:nvSpPr>
        <p:spPr>
          <a:xfrm>
            <a:off x="251400" y="2142857"/>
            <a:ext cx="8569190" cy="782073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ko-KR" altLang="en-US" b="1" dirty="0">
                <a:latin typeface="+mn-lt"/>
              </a:rPr>
              <a:t>랩 미팅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2"/>
            <a:ext cx="9144000" cy="5802395"/>
          </a:xfrm>
          <a:prstGeom prst="rect">
            <a:avLst/>
          </a:prstGeom>
          <a:gradFill flip="none" rotWithShape="1"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2002971"/>
            <a:ext cx="9144000" cy="2421468"/>
          </a:xfrm>
          <a:prstGeom prst="rect">
            <a:avLst/>
          </a:prstGeom>
          <a:gradFill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424439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1930961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6318925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-1"/>
            <a:ext cx="9144000" cy="682583"/>
          </a:xfrm>
          <a:prstGeom prst="rect">
            <a:avLst/>
          </a:prstGeom>
          <a:gradFill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18925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28650" y="92092"/>
            <a:ext cx="7886700" cy="4983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26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FFC5-39DE-4D80-BB64-1E9CA48B0B6C}" type="slidenum">
              <a:rPr lang="ko-KR" altLang="en-US" smtClean="0"/>
              <a:pPr/>
              <a:t>‹#›</a:t>
            </a:fld>
            <a:r>
              <a:rPr lang="en-US" altLang="ko-KR"/>
              <a:t>/20</a:t>
            </a:r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62270" y="6438735"/>
            <a:ext cx="946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05FFC5-39DE-4D80-BB64-1E9CA48B0B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25945" y="2344269"/>
            <a:ext cx="8492110" cy="120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9950" y="4676054"/>
            <a:ext cx="47641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Applied Mechatronics Lab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07/08/2024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23" y="5819124"/>
            <a:ext cx="556653" cy="545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A1329-7297-41B9-836C-9928D8B46B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5" y="5770657"/>
            <a:ext cx="2247900" cy="6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7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737" y="2496620"/>
            <a:ext cx="610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55" y="4557221"/>
            <a:ext cx="4030013" cy="1689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73FD9-712D-4E4E-9B96-22E1CAE7F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7381B-B541-447D-8490-AACF4FC8FB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88993</TotalTime>
  <Words>77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Algerian</vt:lpstr>
      <vt:lpstr>Arial</vt:lpstr>
      <vt:lpstr>Calibri</vt:lpstr>
      <vt:lpstr>Calibri Light</vt:lpstr>
      <vt:lpstr>Office 테마</vt:lpstr>
      <vt:lpstr>PowerPoint Presentation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김차영</dc:creator>
  <cp:lastModifiedBy>Trọng An Lê</cp:lastModifiedBy>
  <cp:revision>1659</cp:revision>
  <cp:lastPrinted>2017-12-21T08:10:22Z</cp:lastPrinted>
  <dcterms:created xsi:type="dcterms:W3CDTF">2016-06-24T10:42:01Z</dcterms:created>
  <dcterms:modified xsi:type="dcterms:W3CDTF">2024-08-07T00:27:39Z</dcterms:modified>
</cp:coreProperties>
</file>