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0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4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7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7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0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7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9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E035-12F9-440A-A30A-17C5373F2F0F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138A-77EA-43CB-9944-661F976F7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6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0" y="476672"/>
            <a:ext cx="8622208" cy="593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2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shkim</dc:creator>
  <cp:lastModifiedBy>shkim</cp:lastModifiedBy>
  <cp:revision>2</cp:revision>
  <dcterms:created xsi:type="dcterms:W3CDTF">2015-01-22T01:26:15Z</dcterms:created>
  <dcterms:modified xsi:type="dcterms:W3CDTF">2015-01-22T01:30:11Z</dcterms:modified>
</cp:coreProperties>
</file>