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Ubuntu" panose="020B0604020202020204" charset="0"/>
      <p:regular r:id="rId9"/>
      <p:bold r:id="rId10"/>
      <p:italic r:id="rId11"/>
      <p:boldItalic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3118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4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517900"/>
            <a:ext cx="5760000" cy="87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BusGo!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00" y="1355724"/>
            <a:ext cx="1708611" cy="19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File:Bus-logo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337" y="1248575"/>
            <a:ext cx="2269324" cy="22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81050" y="4645850"/>
            <a:ext cx="6705600" cy="13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Angela María Muñoz Medina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Andrés Felipe De Orcajo Vélez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Nicolás Larrañaga Cifuentes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Problematica actual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1921974"/>
            <a:ext cx="3776700" cy="31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DESCONOCIMIENTO DEL ESTADO DE LAS RUTAS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rt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Buses llenos seguidos de buses vacíos</a:t>
            </a:r>
          </a:p>
          <a:p>
            <a:pPr lvl="0" rtl="0">
              <a:spcBef>
                <a:spcPts val="600"/>
              </a:spcBef>
              <a:buNone/>
            </a:pP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rt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Periodos de tiempo extensos sin servicios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744975" y="1921974"/>
            <a:ext cx="3941700" cy="31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INFORMACIÓN NO PRECISA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rt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Congestión en el servicio</a:t>
            </a:r>
          </a:p>
          <a:p>
            <a:pPr lvl="0" rtl="0">
              <a:spcBef>
                <a:spcPts val="600"/>
              </a:spcBef>
              <a:buNone/>
            </a:pPr>
            <a:endParaRPr sz="16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rt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Toma equivocada de decisiones a la hora de abordar un servicio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7200" y="52775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Shape 87" descr="File:Bus stop symbol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75" y="3941300"/>
            <a:ext cx="2927125" cy="26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685800" y="3101725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CONCEPTO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50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 creará una comunidad colaborativa para beneficio colectivo.</a:t>
            </a:r>
          </a:p>
        </p:txBody>
      </p:sp>
      <p:sp>
        <p:nvSpPr>
          <p:cNvPr id="94" name="Shape 94"/>
          <p:cNvSpPr/>
          <p:nvPr/>
        </p:nvSpPr>
        <p:spPr>
          <a:xfrm>
            <a:off x="927337" y="935475"/>
            <a:ext cx="2399399" cy="1921199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749288" y="1241597"/>
            <a:ext cx="755525" cy="130896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F3848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Ubicación en tiempo real de los buses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881575" y="3913150"/>
            <a:ext cx="5218500" cy="97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usuarios ayudarán a la comunidad dando la trayectoria y posición del bus</a:t>
            </a:r>
          </a:p>
        </p:txBody>
      </p:sp>
      <p:sp>
        <p:nvSpPr>
          <p:cNvPr id="102" name="Shape 102"/>
          <p:cNvSpPr/>
          <p:nvPr/>
        </p:nvSpPr>
        <p:spPr>
          <a:xfrm>
            <a:off x="6099973" y="1023926"/>
            <a:ext cx="1917411" cy="2540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>
                <a:solidFill>
                  <a:srgbClr val="2F3848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500"/>
              <a:t>Información sobre el estado de las rutas de interés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854250" y="3922275"/>
            <a:ext cx="3581100" cy="71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tan lleno está el bus?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5498999" y="1039025"/>
            <a:ext cx="2874954" cy="2657673"/>
            <a:chOff x="5975075" y="2327500"/>
            <a:chExt cx="420100" cy="388350"/>
          </a:xfrm>
        </p:grpSpPr>
        <p:sp>
          <p:nvSpPr>
            <p:cNvPr id="110" name="Shape 1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2243050" y="2472950"/>
            <a:ext cx="47829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6CF3CE"/>
                </a:solidFill>
              </a:rPr>
              <a:t>¡Gracias!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4294967295"/>
          </p:nvPr>
        </p:nvSpPr>
        <p:spPr>
          <a:xfrm>
            <a:off x="2243050" y="3338650"/>
            <a:ext cx="4782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¿Preguntas?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Presentación en pantalla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Ubuntu</vt:lpstr>
      <vt:lpstr>Source Sans Pro</vt:lpstr>
      <vt:lpstr>Benedick template</vt:lpstr>
      <vt:lpstr>BusGo!</vt:lpstr>
      <vt:lpstr>Problematica actual</vt:lpstr>
      <vt:lpstr>CONCEPTO</vt:lpstr>
      <vt:lpstr>1. Ubicación en tiempo real de los buses</vt:lpstr>
      <vt:lpstr>2. Información sobre el estado de las rutas de interés</vt:lpstr>
      <vt:lpstr>¡Gracias!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BusGo!</dc:title>
  <dc:creator>angie muñoz</dc:creator>
  <cp:lastModifiedBy>angie muñoz</cp:lastModifiedBy>
  <cp:revision>1</cp:revision>
  <dcterms:modified xsi:type="dcterms:W3CDTF">2017-08-20T01:22:35Z</dcterms:modified>
</cp:coreProperties>
</file>