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FFFC-0498-4188-8F07-C01A9C65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17C84-D7C7-4142-81D6-6BE465EDF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4476-BD78-46AE-9D73-8F57593B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18FC-A408-469F-A421-74D1B913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A0C4-9892-485B-AB27-EF7E1FC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7750-6A0B-4CFE-8F0E-1B820F8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71384-84F6-4F58-9869-9533E588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A857-81CD-46CD-912A-09971E92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BED-079D-4A35-9511-993DC07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C016-4839-4E10-9B37-2A95CA2F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CE281-4258-4C91-8825-1D13215B2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241FB-E8DB-4D35-BE75-F365394E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941B-4B68-4D4E-AD9E-260B4D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9EA1-CC0A-428A-9A15-DEDBA449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C206-AEA0-4A4D-BA80-D9D88ECB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0F83-E2A7-4DC3-81C2-4A33F096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04FF-9E8A-4CDC-BA9B-FF294110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F7F2-B4F9-41D5-A116-E4DB276C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E193-0795-4B11-95A5-8C4410B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F305-83E1-44FA-8CDB-6E2A240F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3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04D3-69A8-4B18-B415-8EC5D656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F3CC2-8C90-423E-BF75-5D6ED810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88F0-9035-42BF-AD2D-B9D1DD18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CC19-3D7C-4364-BD4E-F1A2D68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F179-1471-4E18-8C2D-EE589BDC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D1AA-DB31-4397-8565-5270B74A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3B04-23B8-48AE-B425-82C97A07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F0A6-F0CE-4154-B58B-C041BE11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38F5-CDF5-49D0-9504-0CAC54CA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3E77F-44D7-43A7-896C-A7A2D6AC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21A0-D882-4DDF-8061-BE2AC48C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24BA-46F0-4CAB-99A6-8BB8F0A4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2CAE-381C-4787-9CCD-DF0E0CAC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C28BD-35D4-48E9-811A-DE8B9F71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75A6-274C-4E8E-8345-EE7443C6C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591DB-4942-46C1-A442-01BE675FF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35D6A-B6D9-4042-9D1C-746A25F3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5C26A-ED9A-4CA9-ACF1-F8232196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C23E4-F085-4B89-B49C-23D7DF88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EC51-C2CA-4E67-A6D7-49D447B5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500A6-46C4-45D0-A519-AB2EF5DD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22877-19C5-41CA-B6BE-220E7AE0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12127-9CEE-4566-AD07-43700E9E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9A0CD-115C-477B-9336-5255BED4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887A-C01C-4E07-B87E-ED81FD60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11EF-077A-48EB-88D9-D3FF1E69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5261-EFF2-423F-A249-178926D9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7512-1B15-47D1-BC08-CCDE56946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12047-6515-40DA-9D86-1BA3EAEB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8F06-29C8-4006-ACF1-B14DE4A1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68F2-554C-4342-94D9-DF9A320B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90F74-1A11-4761-9F20-871DBAFC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99-04E2-419C-B2DC-60AA4FCE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0FBC6-36AB-4483-97EB-00803F9D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F841D-25BB-41B4-A285-0D57D61E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81A8-9B83-4906-9A5E-03B952E4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5D5C-27D9-493F-A7D7-8E2B5E6B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E89E-4EBB-4FCF-86CF-A00FA291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14288-989F-4B95-B1C8-0CAF4B6A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96E6F-9D80-4DAE-A182-2FB47EED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8B1A-3EC2-4EDE-8299-A1DDFC96A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770C-955A-4114-943B-43F7D995D876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E020-0794-4407-A9E0-FA07FD75B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3DD5-9C69-474E-86F1-7344B8C4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AC56-6807-4475-A143-3F6843A32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7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EA8A93B-8113-4DC4-B38F-BE2AE4F8C35C}"/>
              </a:ext>
            </a:extLst>
          </p:cNvPr>
          <p:cNvSpPr/>
          <p:nvPr/>
        </p:nvSpPr>
        <p:spPr>
          <a:xfrm>
            <a:off x="4620768" y="1072896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WaitAndPrint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9109B0D-A516-4A0B-BD20-0DBEB1842057}"/>
              </a:ext>
            </a:extLst>
          </p:cNvPr>
          <p:cNvSpPr/>
          <p:nvPr/>
        </p:nvSpPr>
        <p:spPr>
          <a:xfrm>
            <a:off x="4620768" y="2212848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WaitAndErase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F0E61DF-1E5B-4069-B42F-D7848A295C84}"/>
              </a:ext>
            </a:extLst>
          </p:cNvPr>
          <p:cNvSpPr/>
          <p:nvPr/>
        </p:nvSpPr>
        <p:spPr>
          <a:xfrm>
            <a:off x="4626864" y="4495800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WaitAndPrint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7812E7A-73C2-446F-9DED-F6BCDDB0C9AD}"/>
              </a:ext>
            </a:extLst>
          </p:cNvPr>
          <p:cNvSpPr/>
          <p:nvPr/>
        </p:nvSpPr>
        <p:spPr>
          <a:xfrm>
            <a:off x="4626864" y="5635752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WaitAndErase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CB35464-B837-4148-959A-9715574C6A1E}"/>
              </a:ext>
            </a:extLst>
          </p:cNvPr>
          <p:cNvSpPr/>
          <p:nvPr/>
        </p:nvSpPr>
        <p:spPr>
          <a:xfrm>
            <a:off x="2639568" y="3204000"/>
            <a:ext cx="451104" cy="450000"/>
          </a:xfrm>
          <a:prstGeom prst="flowChartConnector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3489A67-4892-4DEF-8085-934F4CCFE527}"/>
              </a:ext>
            </a:extLst>
          </p:cNvPr>
          <p:cNvCxnSpPr>
            <a:stCxn id="13" idx="6"/>
            <a:endCxn id="4" idx="1"/>
          </p:cNvCxnSpPr>
          <p:nvPr/>
        </p:nvCxnSpPr>
        <p:spPr>
          <a:xfrm flipV="1">
            <a:off x="3090672" y="1395984"/>
            <a:ext cx="1530096" cy="203301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2117D7D-4559-41A8-9433-9B102157E4D9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>
            <a:off x="6205728" y="1395984"/>
            <a:ext cx="12700" cy="1139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521EC15-DCF8-4040-A771-A2D3C90F2B0F}"/>
              </a:ext>
            </a:extLst>
          </p:cNvPr>
          <p:cNvCxnSpPr>
            <a:cxnSpLocks/>
            <a:stCxn id="9" idx="1"/>
            <a:endCxn id="4" idx="1"/>
          </p:cNvCxnSpPr>
          <p:nvPr/>
        </p:nvCxnSpPr>
        <p:spPr>
          <a:xfrm rot="10800000">
            <a:off x="4620768" y="1395984"/>
            <a:ext cx="12700" cy="1139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28DA53-CE8B-41F9-9FE2-02EE9042215F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>
            <a:off x="3090672" y="3429000"/>
            <a:ext cx="1536192" cy="13898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254C804-A4CF-450C-BEB8-5B40BD5452C0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6211824" y="4818888"/>
            <a:ext cx="12700" cy="1139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CECA788-AFD3-4F7C-AEF2-BD3319B9CC34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4626864" y="4818888"/>
            <a:ext cx="12700" cy="1139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767335-5B07-4647-BF9D-F17237CDBEC6}"/>
              </a:ext>
            </a:extLst>
          </p:cNvPr>
          <p:cNvSpPr/>
          <p:nvPr/>
        </p:nvSpPr>
        <p:spPr>
          <a:xfrm>
            <a:off x="4036568" y="323088"/>
            <a:ext cx="2856484" cy="27828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CAD476-29F7-41BD-8F45-614893513DF1}"/>
              </a:ext>
            </a:extLst>
          </p:cNvPr>
          <p:cNvSpPr/>
          <p:nvPr/>
        </p:nvSpPr>
        <p:spPr>
          <a:xfrm>
            <a:off x="4036568" y="3855720"/>
            <a:ext cx="2856484" cy="27828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2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55537B7-EF20-4C9D-8517-59E07D24746E}"/>
              </a:ext>
            </a:extLst>
          </p:cNvPr>
          <p:cNvSpPr/>
          <p:nvPr/>
        </p:nvSpPr>
        <p:spPr>
          <a:xfrm>
            <a:off x="7955280" y="3204000"/>
            <a:ext cx="451104" cy="450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A08A88D-0DDD-41A4-BF27-0D8047468F1F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>
            <a:off x="6893052" y="1714500"/>
            <a:ext cx="1287780" cy="148950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76262C6-149E-439A-AB09-56F9EBF908BE}"/>
              </a:ext>
            </a:extLst>
          </p:cNvPr>
          <p:cNvCxnSpPr>
            <a:cxnSpLocks/>
            <a:stCxn id="38" idx="3"/>
            <a:endCxn id="42" idx="4"/>
          </p:cNvCxnSpPr>
          <p:nvPr/>
        </p:nvCxnSpPr>
        <p:spPr>
          <a:xfrm flipV="1">
            <a:off x="6893052" y="3654000"/>
            <a:ext cx="1287780" cy="1593132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E161861-1AAC-4C86-9CBA-C61B29F9644B}"/>
              </a:ext>
            </a:extLst>
          </p:cNvPr>
          <p:cNvSpPr txBox="1"/>
          <p:nvPr/>
        </p:nvSpPr>
        <p:spPr>
          <a:xfrm>
            <a:off x="1657350" y="3302042"/>
            <a:ext cx="889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Démarrage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E16B3A-4AAE-49AD-A6AC-063AFCFCD4ED}"/>
              </a:ext>
            </a:extLst>
          </p:cNvPr>
          <p:cNvSpPr txBox="1"/>
          <p:nvPr/>
        </p:nvSpPr>
        <p:spPr>
          <a:xfrm>
            <a:off x="8510016" y="3221251"/>
            <a:ext cx="889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Arrêt du programme</a:t>
            </a:r>
          </a:p>
        </p:txBody>
      </p:sp>
    </p:spTree>
    <p:extLst>
      <p:ext uri="{BB962C8B-B14F-4D97-AF65-F5344CB8AC3E}">
        <p14:creationId xmlns:p14="http://schemas.microsoft.com/office/powerpoint/2010/main" val="329878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E8CEE0-CE64-433F-A282-9DB0D22142E6}"/>
              </a:ext>
            </a:extLst>
          </p:cNvPr>
          <p:cNvSpPr/>
          <p:nvPr/>
        </p:nvSpPr>
        <p:spPr>
          <a:xfrm>
            <a:off x="835152" y="3204000"/>
            <a:ext cx="451104" cy="450000"/>
          </a:xfrm>
          <a:prstGeom prst="flowChartConnector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9CE8CC6-438D-4896-AC2F-9B4F0C3ABE49}"/>
              </a:ext>
            </a:extLst>
          </p:cNvPr>
          <p:cNvSpPr/>
          <p:nvPr/>
        </p:nvSpPr>
        <p:spPr>
          <a:xfrm>
            <a:off x="1895856" y="2459736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d’accueil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6475AAB-AFA8-4EA4-99E2-14997926F249}"/>
              </a:ext>
            </a:extLst>
          </p:cNvPr>
          <p:cNvSpPr/>
          <p:nvPr/>
        </p:nvSpPr>
        <p:spPr>
          <a:xfrm>
            <a:off x="1895856" y="3752089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principale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C8B5D55-D712-4272-A197-0289B5BFA7A2}"/>
              </a:ext>
            </a:extLst>
          </p:cNvPr>
          <p:cNvSpPr/>
          <p:nvPr/>
        </p:nvSpPr>
        <p:spPr>
          <a:xfrm>
            <a:off x="4261104" y="3105913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Niveau 1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B9BFFC9-B859-4C38-BB83-D08221521B97}"/>
              </a:ext>
            </a:extLst>
          </p:cNvPr>
          <p:cNvSpPr/>
          <p:nvPr/>
        </p:nvSpPr>
        <p:spPr>
          <a:xfrm>
            <a:off x="6626352" y="3105913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Niveau 2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7993179-7F50-4926-B93E-5AA4C043D7D5}"/>
              </a:ext>
            </a:extLst>
          </p:cNvPr>
          <p:cNvSpPr/>
          <p:nvPr/>
        </p:nvSpPr>
        <p:spPr>
          <a:xfrm>
            <a:off x="8991600" y="3105912"/>
            <a:ext cx="1584960" cy="646176"/>
          </a:xfrm>
          <a:prstGeom prst="flowChartAlternate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Niveau 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2FD7110-8F90-46A5-8BAC-74CD1A8299EB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1286256" y="2782824"/>
            <a:ext cx="609600" cy="64617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4E1F156-5B0C-4CC0-8FBC-D710AB98401E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H="1" flipV="1">
            <a:off x="8601455" y="1923288"/>
            <a:ext cx="1" cy="2365248"/>
          </a:xfrm>
          <a:prstGeom prst="curvedConnector3">
            <a:avLst>
              <a:gd name="adj1" fmla="val -228600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F4F4D11-4C03-410E-B959-81D7004666D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80816" y="2782824"/>
            <a:ext cx="780288" cy="646177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B8AF4E0-1F89-42AA-889F-9E601571D767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3547872" y="2892553"/>
            <a:ext cx="646176" cy="2365248"/>
          </a:xfrm>
          <a:prstGeom prst="curvedConnector3">
            <a:avLst>
              <a:gd name="adj1" fmla="val 1514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B9C429D-FA6A-4715-A20A-8E54EC524177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>
            <a:off x="4730496" y="1709929"/>
            <a:ext cx="646176" cy="4730496"/>
          </a:xfrm>
          <a:prstGeom prst="curvedConnector3">
            <a:avLst>
              <a:gd name="adj1" fmla="val 18915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8B7D492-E901-4100-9A39-D5F0396574B2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rot="5400000">
            <a:off x="5913120" y="527304"/>
            <a:ext cx="646177" cy="7095744"/>
          </a:xfrm>
          <a:prstGeom prst="curvedConnector3">
            <a:avLst>
              <a:gd name="adj1" fmla="val 2334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6398E18-8FC5-4918-9846-D08B17FBA21C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V="1">
            <a:off x="6236208" y="1923289"/>
            <a:ext cx="12700" cy="23652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C5B8C9-A992-47E6-8883-14A2965A3827}"/>
              </a:ext>
            </a:extLst>
          </p:cNvPr>
          <p:cNvSpPr txBox="1"/>
          <p:nvPr/>
        </p:nvSpPr>
        <p:spPr>
          <a:xfrm>
            <a:off x="5846064" y="2655870"/>
            <a:ext cx="780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Précédent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86A6A2-0D82-40BD-9F26-6B26162E7FD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46064" y="3429001"/>
            <a:ext cx="780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7C298B-2F56-4798-9A5C-0C6F2DD309A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11312" y="3429000"/>
            <a:ext cx="780288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349639-5596-4A02-BA7D-B68D58BC11B6}"/>
              </a:ext>
            </a:extLst>
          </p:cNvPr>
          <p:cNvSpPr txBox="1"/>
          <p:nvPr/>
        </p:nvSpPr>
        <p:spPr>
          <a:xfrm>
            <a:off x="8211312" y="2568113"/>
            <a:ext cx="780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Précédent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16974B-2AF4-496F-8382-9C4EE26112B2}"/>
              </a:ext>
            </a:extLst>
          </p:cNvPr>
          <p:cNvSpPr txBox="1"/>
          <p:nvPr/>
        </p:nvSpPr>
        <p:spPr>
          <a:xfrm>
            <a:off x="5846064" y="3439840"/>
            <a:ext cx="780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Suivant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9E967D-B89C-44DF-A448-0F75308E6E0B}"/>
              </a:ext>
            </a:extLst>
          </p:cNvPr>
          <p:cNvSpPr txBox="1"/>
          <p:nvPr/>
        </p:nvSpPr>
        <p:spPr>
          <a:xfrm>
            <a:off x="8211312" y="3461853"/>
            <a:ext cx="780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Suivant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D544BBDA-F3C6-424A-B357-8AAA8240FC5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480816" y="3429001"/>
            <a:ext cx="780288" cy="64617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7C27C8-653C-4C73-9CA7-AE23ABAA5833}"/>
              </a:ext>
            </a:extLst>
          </p:cNvPr>
          <p:cNvSpPr txBox="1"/>
          <p:nvPr/>
        </p:nvSpPr>
        <p:spPr>
          <a:xfrm>
            <a:off x="2627376" y="4917481"/>
            <a:ext cx="780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Retour au début</a:t>
            </a:r>
          </a:p>
        </p:txBody>
      </p:sp>
    </p:spTree>
    <p:extLst>
      <p:ext uri="{BB962C8B-B14F-4D97-AF65-F5344CB8AC3E}">
        <p14:creationId xmlns:p14="http://schemas.microsoft.com/office/powerpoint/2010/main" val="79305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Moineau</dc:creator>
  <cp:lastModifiedBy>Antoine Moineau</cp:lastModifiedBy>
  <cp:revision>5</cp:revision>
  <dcterms:created xsi:type="dcterms:W3CDTF">2019-03-09T11:21:49Z</dcterms:created>
  <dcterms:modified xsi:type="dcterms:W3CDTF">2019-03-09T14:28:53Z</dcterms:modified>
</cp:coreProperties>
</file>