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3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Baskerville"/>
              <a:buNone/>
              <a:defRPr sz="4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Libre Baskerville"/>
              <a:buNone/>
              <a:defRPr sz="20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4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7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Shape 11" descr="E:\Brand &amp; all that\Greatlearning Logo\Greatlearning Logo.jpg"/>
          <p:cNvPicPr preferRelativeResize="0"/>
          <p:nvPr/>
        </p:nvPicPr>
        <p:blipFill rotWithShape="1">
          <a:blip r:embed="rId13">
            <a:alphaModFix/>
          </a:blip>
          <a:srcRect l="19363" t="19598" r="17929" b="71117"/>
          <a:stretch/>
        </p:blipFill>
        <p:spPr>
          <a:xfrm>
            <a:off x="8576987" y="1"/>
            <a:ext cx="3598333" cy="565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Shape 12"/>
          <p:cNvGrpSpPr/>
          <p:nvPr/>
        </p:nvGrpSpPr>
        <p:grpSpPr>
          <a:xfrm>
            <a:off x="0" y="0"/>
            <a:ext cx="508000" cy="1371600"/>
            <a:chOff x="0" y="0"/>
            <a:chExt cx="381000" cy="1371600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8040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219" y="3600451"/>
            <a:ext cx="5645624" cy="1752600"/>
          </a:xfrm>
        </p:spPr>
        <p:txBody>
          <a:bodyPr/>
          <a:lstStyle/>
          <a:p>
            <a:pPr marL="25400" indent="0" algn="just"/>
            <a:r>
              <a:rPr lang="en-IN" sz="2000" dirty="0" smtClean="0">
                <a:solidFill>
                  <a:srgbClr val="FF0000"/>
                </a:solidFill>
              </a:rPr>
              <a:t>Guidelines to be followed :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Presentation should complete in 10 mins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5 minutes will be devoted to Q&amp;A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 Understanding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&lt;Business problem we are trying to solve&gt;</a:t>
            </a:r>
          </a:p>
          <a:p>
            <a:pPr marL="25400" indent="0">
              <a:buNone/>
            </a:pPr>
            <a:r>
              <a:rPr lang="en-IN" dirty="0" smtClean="0"/>
              <a:t>&lt;constraints&gt;</a:t>
            </a:r>
          </a:p>
          <a:p>
            <a:pPr marL="25400" indent="0">
              <a:buNone/>
            </a:pPr>
            <a:r>
              <a:rPr lang="en-IN" dirty="0" smtClean="0"/>
              <a:t>&lt;scope&gt;</a:t>
            </a:r>
          </a:p>
          <a:p>
            <a:pPr marL="25400" indent="0">
              <a:buNone/>
            </a:pPr>
            <a:r>
              <a:rPr lang="en-IN" dirty="0" smtClean="0"/>
              <a:t>&lt;objectives&gt;</a:t>
            </a:r>
          </a:p>
          <a:p>
            <a:pPr marL="2540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Mention whatever is applicable</a:t>
            </a:r>
          </a:p>
          <a:p>
            <a:pPr marL="25400" indent="0">
              <a:buNone/>
            </a:pPr>
            <a:r>
              <a:rPr lang="en-IN" dirty="0" smtClean="0"/>
              <a:t>&lt;</a:t>
            </a:r>
            <a:r>
              <a:rPr lang="en-IN" dirty="0"/>
              <a:t>Tentative time – 2.5 mins&gt;</a:t>
            </a:r>
          </a:p>
        </p:txBody>
      </p:sp>
    </p:spTree>
    <p:extLst>
      <p:ext uri="{BB962C8B-B14F-4D97-AF65-F5344CB8AC3E}">
        <p14:creationId xmlns:p14="http://schemas.microsoft.com/office/powerpoint/2010/main" val="25250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Approach Used &amp; why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&lt;Tentative time – 2.5 mins&gt;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6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 from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&lt;Tentative time – 2.5 mins&gt;</a:t>
            </a:r>
          </a:p>
        </p:txBody>
      </p:sp>
    </p:spTree>
    <p:extLst>
      <p:ext uri="{BB962C8B-B14F-4D97-AF65-F5344CB8AC3E}">
        <p14:creationId xmlns:p14="http://schemas.microsoft.com/office/powerpoint/2010/main" val="17504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&lt;Tentative time – 2.5 mins&gt;</a:t>
            </a:r>
          </a:p>
        </p:txBody>
      </p:sp>
    </p:spTree>
    <p:extLst>
      <p:ext uri="{BB962C8B-B14F-4D97-AF65-F5344CB8AC3E}">
        <p14:creationId xmlns:p14="http://schemas.microsoft.com/office/powerpoint/2010/main" val="10345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tone Expectatio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Expectation</Template>
  <TotalTime>94</TotalTime>
  <Words>82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Libre Baskerville</vt:lpstr>
      <vt:lpstr>Noto Sans Symbols</vt:lpstr>
      <vt:lpstr>Capstone Expectation</vt:lpstr>
      <vt:lpstr>Capstone Presentation</vt:lpstr>
      <vt:lpstr>Business Problem Understanding</vt:lpstr>
      <vt:lpstr>Modelling Approach Used &amp; why</vt:lpstr>
      <vt:lpstr>Insights from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Shaleen Agarwal</dc:creator>
  <cp:lastModifiedBy>Windows User</cp:lastModifiedBy>
  <cp:revision>5</cp:revision>
  <dcterms:created xsi:type="dcterms:W3CDTF">2019-10-25T09:40:07Z</dcterms:created>
  <dcterms:modified xsi:type="dcterms:W3CDTF">2021-01-26T04:52:08Z</dcterms:modified>
</cp:coreProperties>
</file>