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p:scale>
          <a:sx n="46" d="100"/>
          <a:sy n="46" d="100"/>
        </p:scale>
        <p:origin x="-6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NOVO\Desktop\Accenture%20task2022\Accenture%20dataset%20-%20Copy\Accenture%20Task_Ravina%20with%20diagram.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LENOVO\Desktop\Accenture%20task2022\Accenture%20dataset%20-%20Copy\Accenture%20Task_Ravina%20with%20dia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213637376"/>
        <c:axId val="213651840"/>
      </c:barChart>
      <c:catAx>
        <c:axId val="213637376"/>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213651840"/>
        <c:crosses val="autoZero"/>
        <c:auto val="1"/>
        <c:lblAlgn val="ctr"/>
        <c:lblOffset val="100"/>
        <c:noMultiLvlLbl val="0"/>
      </c:catAx>
      <c:valAx>
        <c:axId val="2136518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itle>
        <c:numFmt formatCode="General" sourceLinked="1"/>
        <c:majorTickMark val="none"/>
        <c:minorTickMark val="none"/>
        <c:tickLblPos val="nextTo"/>
        <c:crossAx val="2136373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kern="1200" dirty="0" smtClean="0">
                <a:solidFill>
                  <a:schemeClr val="tx1"/>
                </a:solidFill>
                <a:effectLst/>
                <a:latin typeface="+mn-lt"/>
                <a:ea typeface="+mn-ea"/>
                <a:cs typeface="+mn-cs"/>
              </a:rPr>
              <a:t>Greetings and welcome,</a:t>
            </a:r>
          </a:p>
          <a:p>
            <a:r>
              <a:rPr lang="en-GB" sz="1200" b="0" i="0" kern="1200" dirty="0" smtClean="0">
                <a:solidFill>
                  <a:schemeClr val="tx1"/>
                </a:solidFill>
                <a:effectLst/>
                <a:latin typeface="+mn-lt"/>
                <a:ea typeface="+mn-ea"/>
                <a:cs typeface="+mn-cs"/>
              </a:rPr>
              <a:t>I am </a:t>
            </a:r>
            <a:r>
              <a:rPr lang="en-GB" sz="1200" b="0" i="0" kern="1200" dirty="0" err="1" smtClean="0">
                <a:solidFill>
                  <a:schemeClr val="tx1"/>
                </a:solidFill>
                <a:effectLst/>
                <a:latin typeface="+mn-lt"/>
                <a:ea typeface="+mn-ea"/>
                <a:cs typeface="+mn-cs"/>
              </a:rPr>
              <a:t>Anmolpreet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Kaur</a:t>
            </a:r>
            <a:r>
              <a:rPr lang="en-GB" sz="1200" b="0" i="0" kern="1200" dirty="0" smtClean="0">
                <a:solidFill>
                  <a:schemeClr val="tx1"/>
                </a:solidFill>
                <a:effectLst/>
                <a:latin typeface="+mn-lt"/>
                <a:ea typeface="+mn-ea"/>
                <a:cs typeface="+mn-cs"/>
              </a:rPr>
              <a:t>, and it is my pleasure to be your presenter for today's session, where I will unveil the insights derived from our recent Data Analytics task. Throughout this presentation, I will guide you through a comprehensive analysis, offering valuable perspectives and findings that have emerged from our diligent exploration of the data.</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dirty="0" smtClean="0"/>
              <a:t/>
            </a:r>
            <a:br>
              <a:rPr lang="en-GB" dirty="0" smtClean="0"/>
            </a:br>
            <a:r>
              <a:rPr lang="en-GB" sz="1200" b="0" i="0" kern="1200" dirty="0" smtClean="0">
                <a:solidFill>
                  <a:schemeClr val="tx1"/>
                </a:solidFill>
                <a:effectLst/>
                <a:latin typeface="+mn-lt"/>
                <a:ea typeface="+mn-ea"/>
                <a:cs typeface="+mn-cs"/>
              </a:rPr>
              <a:t>Thank you sincerely for your attentive audience. I invite you to engage in an open dialogue by posing any questions or inquiries you may have.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a:t>
            </a:r>
            <a:r>
              <a:rPr lang="en-US" dirty="0" smtClean="0"/>
              <a:t>myself, </a:t>
            </a:r>
            <a:r>
              <a:rPr lang="en-US" dirty="0" err="1" smtClean="0"/>
              <a:t>Anmolpreet</a:t>
            </a:r>
            <a:r>
              <a:rPr lang="en-US" baseline="0" dirty="0" smtClean="0"/>
              <a:t> </a:t>
            </a:r>
            <a:r>
              <a:rPr lang="en-US" baseline="0" dirty="0" err="1" smtClean="0"/>
              <a:t>kaur</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smtClean="0"/>
              <a:t>global </a:t>
            </a:r>
            <a:r>
              <a:rPr lang="en-US" sz="2800" dirty="0"/>
              <a:t>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 xmlns:a16="http://schemas.microsoft.com/office/drawing/2014/main" id="{F416C8E8-7AB8-4134-B77A-4ADE4F9807B5}"/>
              </a:ext>
            </a:extLst>
          </p:cNvPr>
          <p:cNvSpPr txBox="1"/>
          <p:nvPr/>
        </p:nvSpPr>
        <p:spPr>
          <a:xfrm>
            <a:off x="14542853" y="7567606"/>
            <a:ext cx="2667000" cy="1200329"/>
          </a:xfrm>
          <a:prstGeom prst="rect">
            <a:avLst/>
          </a:prstGeom>
          <a:noFill/>
        </p:spPr>
        <p:txBody>
          <a:bodyPr wrap="square" rtlCol="0">
            <a:spAutoFit/>
          </a:bodyPr>
          <a:lstStyle/>
          <a:p>
            <a:r>
              <a:rPr lang="en-US" sz="2400" b="1" dirty="0" smtClean="0"/>
              <a:t>ANMOLPREET KAUR</a:t>
            </a:r>
            <a:endParaRPr lang="en-US" sz="2400" b="1" dirty="0"/>
          </a:p>
          <a:p>
            <a:r>
              <a:rPr lang="en-US" sz="2400" b="1" dirty="0"/>
              <a:t>Data Analyst</a:t>
            </a:r>
            <a:endParaRPr lang="en-IN" sz="2400" b="1" dirty="0"/>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05889" y="7120367"/>
            <a:ext cx="2092960" cy="20948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1705</Words>
  <Application>Microsoft Office PowerPoint</Application>
  <PresentationFormat>Custom</PresentationFormat>
  <Paragraphs>163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Clear Sans Regular Bold</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HP</cp:lastModifiedBy>
  <cp:revision>32</cp:revision>
  <dcterms:created xsi:type="dcterms:W3CDTF">2006-08-16T00:00:00Z</dcterms:created>
  <dcterms:modified xsi:type="dcterms:W3CDTF">2024-03-11T12:17:59Z</dcterms:modified>
  <dc:identifier>DAEhDyfaYKE</dc:identifier>
</cp:coreProperties>
</file>