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1" r:id="rId6"/>
    <p:sldId id="262" r:id="rId7"/>
    <p:sldId id="263" r:id="rId8"/>
    <p:sldId id="286" r:id="rId9"/>
    <p:sldId id="264" r:id="rId10"/>
    <p:sldId id="265" r:id="rId11"/>
    <p:sldId id="266" r:id="rId12"/>
    <p:sldId id="267" r:id="rId13"/>
    <p:sldId id="268" r:id="rId14"/>
    <p:sldId id="281" r:id="rId15"/>
    <p:sldId id="269" r:id="rId16"/>
    <p:sldId id="279" r:id="rId17"/>
    <p:sldId id="280" r:id="rId18"/>
    <p:sldId id="282" r:id="rId19"/>
    <p:sldId id="283" r:id="rId20"/>
    <p:sldId id="284" r:id="rId21"/>
    <p:sldId id="270" r:id="rId22"/>
    <p:sldId id="275" r:id="rId23"/>
    <p:sldId id="271" r:id="rId24"/>
    <p:sldId id="272" r:id="rId25"/>
    <p:sldId id="273" r:id="rId26"/>
    <p:sldId id="274" r:id="rId27"/>
    <p:sldId id="276" r:id="rId28"/>
    <p:sldId id="277" r:id="rId29"/>
    <p:sldId id="27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pPr/>
              <a:t>9/23/2022</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ransition spd="slow">
    <p:randomBar dir="vert"/>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ransition spd="slow">
    <p:randomBar dir="vert"/>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ransition spd="slow">
    <p:randomBar dir="vert"/>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pPr/>
              <a:t>9/23/2022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Bar dir="vert"/>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ransition spd="slow">
    <p:randomBar dir="vert"/>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pPr/>
              <a:t>9/23/2022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ransition spd="slow">
    <p:randomBar dir="vert"/>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pPr/>
              <a:t>9/23/2022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ransition spd="slow">
    <p:randomBar dir="vert"/>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pPr/>
              <a:t>9/23/2022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ransition spd="slow">
    <p:randomBar dir="vert"/>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ransition spd="slow">
    <p:randomBar dir="vert"/>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pPr/>
              <a:t>9/23/2022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transition spd="slow">
    <p:randomBar dir="vert"/>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9/23/2022</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randomBar dir="vert"/>
    <p:sndAc>
      <p:stSnd>
        <p:snd r:embed="rId13" name="click.wav"/>
      </p:stSnd>
    </p:sndAc>
  </p:transition>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5F9638-5090-4B89-9EF9-4323E91E3F5C}"/>
              </a:ext>
            </a:extLst>
          </p:cNvPr>
          <p:cNvSpPr>
            <a:spLocks noGrp="1"/>
          </p:cNvSpPr>
          <p:nvPr>
            <p:ph type="ctrTitle"/>
          </p:nvPr>
        </p:nvSpPr>
        <p:spPr/>
        <p:txBody>
          <a:bodyPr/>
          <a:lstStyle/>
          <a:p>
            <a:r>
              <a:rPr lang="en-US" dirty="0" smtClean="0"/>
              <a:t>SHARE </a:t>
            </a:r>
            <a:r>
              <a:rPr lang="en-US" dirty="0" err="1" smtClean="0"/>
              <a:t>thE</a:t>
            </a:r>
            <a:r>
              <a:rPr lang="en-US" dirty="0" smtClean="0"/>
              <a:t/>
            </a:r>
            <a:br>
              <a:rPr lang="en-US" dirty="0" smtClean="0"/>
            </a:br>
            <a:r>
              <a:rPr lang="en-US" dirty="0" smtClean="0"/>
              <a:t>MEAL</a:t>
            </a:r>
            <a:endParaRPr lang="en-IN" dirty="0"/>
          </a:p>
        </p:txBody>
      </p:sp>
      <p:sp>
        <p:nvSpPr>
          <p:cNvPr id="3" name="Subtitle 2">
            <a:extLst>
              <a:ext uri="{FF2B5EF4-FFF2-40B4-BE49-F238E27FC236}">
                <a16:creationId xmlns:a16="http://schemas.microsoft.com/office/drawing/2014/main" xmlns="" id="{40D07FD7-6AD8-4728-8C5F-AF8F89A86B45}"/>
              </a:ext>
            </a:extLst>
          </p:cNvPr>
          <p:cNvSpPr>
            <a:spLocks noGrp="1"/>
          </p:cNvSpPr>
          <p:nvPr>
            <p:ph type="subTitle" idx="1"/>
          </p:nvPr>
        </p:nvSpPr>
        <p:spPr/>
        <p:txBody>
          <a:bodyPr>
            <a:noAutofit/>
          </a:bodyPr>
          <a:lstStyle/>
          <a:p>
            <a:r>
              <a:rPr lang="en-US" sz="2000" dirty="0"/>
              <a:t>              Group Members – </a:t>
            </a:r>
            <a:r>
              <a:rPr lang="en-US" sz="2000" dirty="0" smtClean="0"/>
              <a:t>    </a:t>
            </a:r>
            <a:r>
              <a:rPr lang="en-US" sz="2000" dirty="0" err="1" smtClean="0"/>
              <a:t>Satyajeet</a:t>
            </a:r>
            <a:r>
              <a:rPr lang="en-US" sz="2000" dirty="0" smtClean="0"/>
              <a:t> </a:t>
            </a:r>
            <a:r>
              <a:rPr lang="en-US" sz="2000" dirty="0" err="1" smtClean="0"/>
              <a:t>Yadav</a:t>
            </a:r>
            <a:r>
              <a:rPr lang="en-US" sz="2000" dirty="0" smtClean="0"/>
              <a:t> (220343120095)</a:t>
            </a:r>
            <a:endParaRPr lang="en-US" sz="2000" dirty="0"/>
          </a:p>
          <a:p>
            <a:r>
              <a:rPr lang="en-US" sz="2000" dirty="0"/>
              <a:t>                                       </a:t>
            </a:r>
            <a:r>
              <a:rPr lang="en-US" sz="2000" dirty="0" smtClean="0"/>
              <a:t>             </a:t>
            </a:r>
            <a:r>
              <a:rPr lang="en-US" sz="2000" dirty="0" err="1" smtClean="0"/>
              <a:t>Anmol</a:t>
            </a:r>
            <a:r>
              <a:rPr lang="en-US" sz="2000" dirty="0" smtClean="0"/>
              <a:t> </a:t>
            </a:r>
            <a:r>
              <a:rPr lang="en-US" sz="2000" dirty="0" err="1" smtClean="0"/>
              <a:t>Jadhav</a:t>
            </a:r>
            <a:r>
              <a:rPr lang="en-US" sz="2000" dirty="0" smtClean="0"/>
              <a:t> (220343120013)</a:t>
            </a:r>
            <a:endParaRPr lang="en-US" sz="2000" dirty="0"/>
          </a:p>
          <a:p>
            <a:r>
              <a:rPr lang="en-US" sz="2000" dirty="0"/>
              <a:t>                                              </a:t>
            </a:r>
            <a:r>
              <a:rPr lang="en-US" sz="2000" dirty="0" err="1" smtClean="0"/>
              <a:t>Aniket</a:t>
            </a:r>
            <a:r>
              <a:rPr lang="en-US" sz="2000" dirty="0" smtClean="0"/>
              <a:t> </a:t>
            </a:r>
            <a:r>
              <a:rPr lang="en-US" sz="2000" dirty="0" err="1" smtClean="0"/>
              <a:t>Patil</a:t>
            </a:r>
            <a:r>
              <a:rPr lang="en-US" sz="2000" dirty="0" smtClean="0"/>
              <a:t> (220343120012)</a:t>
            </a:r>
            <a:endParaRPr lang="en-US" sz="2000" dirty="0"/>
          </a:p>
          <a:p>
            <a:r>
              <a:rPr lang="en-US" sz="2000" dirty="0"/>
              <a:t>                                           </a:t>
            </a:r>
            <a:r>
              <a:rPr lang="en-US" sz="2000" dirty="0" smtClean="0"/>
              <a:t>               </a:t>
            </a:r>
            <a:r>
              <a:rPr lang="en-US" sz="2000" dirty="0" err="1" smtClean="0"/>
              <a:t>Shrikant</a:t>
            </a:r>
            <a:r>
              <a:rPr lang="en-US" sz="2000" dirty="0" smtClean="0"/>
              <a:t> </a:t>
            </a:r>
            <a:r>
              <a:rPr lang="en-US" sz="2000" dirty="0" err="1" smtClean="0"/>
              <a:t>Patange</a:t>
            </a:r>
            <a:r>
              <a:rPr lang="en-US" sz="2000" dirty="0" smtClean="0"/>
              <a:t> (220343120069)</a:t>
            </a:r>
            <a:endParaRPr lang="en-US" sz="2000" dirty="0"/>
          </a:p>
          <a:p>
            <a:r>
              <a:rPr lang="en-US" sz="2000" dirty="0"/>
              <a:t>      Project Guide –     Mrs. Harshita Maheshwari</a:t>
            </a:r>
          </a:p>
        </p:txBody>
      </p:sp>
    </p:spTree>
    <p:extLst>
      <p:ext uri="{BB962C8B-B14F-4D97-AF65-F5344CB8AC3E}">
        <p14:creationId xmlns:p14="http://schemas.microsoft.com/office/powerpoint/2010/main" xmlns="" val="3066581575"/>
      </p:ext>
    </p:extLst>
  </p:cSld>
  <p:clrMapOvr>
    <a:masterClrMapping/>
  </p:clrMapOvr>
  <p:transition spd="slow">
    <p:randomBar dir="vert"/>
    <p:sndAc>
      <p:stSnd>
        <p:snd r:embed="rId2" name="click.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BF683-70A2-4AA1-BF4F-AC674B6277F0}"/>
              </a:ext>
            </a:extLst>
          </p:cNvPr>
          <p:cNvSpPr>
            <a:spLocks noGrp="1"/>
          </p:cNvSpPr>
          <p:nvPr>
            <p:ph type="title"/>
          </p:nvPr>
        </p:nvSpPr>
        <p:spPr>
          <a:xfrm>
            <a:off x="1143000" y="609600"/>
            <a:ext cx="9875520" cy="644434"/>
          </a:xfrm>
        </p:spPr>
        <p:txBody>
          <a:bodyPr>
            <a:normAutofit/>
          </a:bodyPr>
          <a:lstStyle/>
          <a:p>
            <a:r>
              <a:rPr lang="en-IN" sz="2000" b="1" dirty="0" smtClean="0"/>
              <a:t>Home</a:t>
            </a:r>
            <a:endParaRPr lang="en-IN" sz="2000" b="1" dirty="0"/>
          </a:p>
        </p:txBody>
      </p:sp>
      <p:pic>
        <p:nvPicPr>
          <p:cNvPr id="8" name="Content Placeholder 7" descr="home.jpeg"/>
          <p:cNvPicPr>
            <a:picLocks noGrp="1" noChangeAspect="1"/>
          </p:cNvPicPr>
          <p:nvPr>
            <p:ph idx="1"/>
          </p:nvPr>
        </p:nvPicPr>
        <p:blipFill>
          <a:blip r:embed="rId3"/>
          <a:stretch>
            <a:fillRect/>
          </a:stretch>
        </p:blipFill>
        <p:spPr>
          <a:xfrm>
            <a:off x="1460606" y="1489166"/>
            <a:ext cx="9362756" cy="4606834"/>
          </a:xfrm>
        </p:spPr>
      </p:pic>
    </p:spTree>
    <p:extLst>
      <p:ext uri="{BB962C8B-B14F-4D97-AF65-F5344CB8AC3E}">
        <p14:creationId xmlns:p14="http://schemas.microsoft.com/office/powerpoint/2010/main" xmlns="" val="3137324397"/>
      </p:ext>
    </p:extLst>
  </p:cSld>
  <p:clrMapOvr>
    <a:masterClrMapping/>
  </p:clrMapOvr>
  <p:transition spd="slow">
    <p:randomBar dir="vert"/>
    <p:sndAc>
      <p:stSnd>
        <p:snd r:embed="rId2" name="click.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A7AF7-D7F5-4377-B014-2C775E9A01C3}"/>
              </a:ext>
            </a:extLst>
          </p:cNvPr>
          <p:cNvSpPr>
            <a:spLocks noGrp="1"/>
          </p:cNvSpPr>
          <p:nvPr>
            <p:ph type="title"/>
          </p:nvPr>
        </p:nvSpPr>
        <p:spPr>
          <a:xfrm>
            <a:off x="1143000" y="609600"/>
            <a:ext cx="9875520" cy="762000"/>
          </a:xfrm>
        </p:spPr>
        <p:txBody>
          <a:bodyPr>
            <a:normAutofit/>
          </a:bodyPr>
          <a:lstStyle/>
          <a:p>
            <a:r>
              <a:rPr lang="en-IN" sz="2000" b="1" dirty="0" smtClean="0"/>
              <a:t>About us</a:t>
            </a:r>
            <a:endParaRPr lang="en-IN" sz="2000" b="1" dirty="0"/>
          </a:p>
        </p:txBody>
      </p:sp>
      <p:pic>
        <p:nvPicPr>
          <p:cNvPr id="8" name="Content Placeholder 7" descr="about us.jpeg"/>
          <p:cNvPicPr>
            <a:picLocks noGrp="1" noChangeAspect="1"/>
          </p:cNvPicPr>
          <p:nvPr>
            <p:ph idx="1"/>
          </p:nvPr>
        </p:nvPicPr>
        <p:blipFill>
          <a:blip r:embed="rId3"/>
          <a:stretch>
            <a:fillRect/>
          </a:stretch>
        </p:blipFill>
        <p:spPr>
          <a:xfrm>
            <a:off x="837611" y="1639389"/>
            <a:ext cx="9806255" cy="4643846"/>
          </a:xfrm>
        </p:spPr>
      </p:pic>
    </p:spTree>
    <p:extLst>
      <p:ext uri="{BB962C8B-B14F-4D97-AF65-F5344CB8AC3E}">
        <p14:creationId xmlns:p14="http://schemas.microsoft.com/office/powerpoint/2010/main" xmlns="" val="1821139916"/>
      </p:ext>
    </p:extLst>
  </p:cSld>
  <p:clrMapOvr>
    <a:masterClrMapping/>
  </p:clrMapOvr>
  <p:transition spd="slow">
    <p:randomBar dir="vert"/>
    <p:sndAc>
      <p:stSnd>
        <p:snd r:embed="rId2" name="click.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bout us 2.jpeg"/>
          <p:cNvPicPr>
            <a:picLocks noGrp="1" noChangeAspect="1"/>
          </p:cNvPicPr>
          <p:nvPr>
            <p:ph idx="1"/>
          </p:nvPr>
        </p:nvPicPr>
        <p:blipFill>
          <a:blip r:embed="rId3"/>
          <a:stretch>
            <a:fillRect/>
          </a:stretch>
        </p:blipFill>
        <p:spPr>
          <a:xfrm>
            <a:off x="1290696" y="1365068"/>
            <a:ext cx="9566951" cy="4539343"/>
          </a:xfrm>
        </p:spPr>
      </p:pic>
    </p:spTree>
    <p:extLst>
      <p:ext uri="{BB962C8B-B14F-4D97-AF65-F5344CB8AC3E}">
        <p14:creationId xmlns:p14="http://schemas.microsoft.com/office/powerpoint/2010/main" xmlns="" val="1881252756"/>
      </p:ext>
    </p:extLst>
  </p:cSld>
  <p:clrMapOvr>
    <a:masterClrMapping/>
  </p:clrMapOvr>
  <p:transition spd="slow">
    <p:randomBar dir="vert"/>
    <p:sndAc>
      <p:stSnd>
        <p:snd r:embed="rId2"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5E138C-72F4-4EA8-830C-99DAD2619B1D}"/>
              </a:ext>
            </a:extLst>
          </p:cNvPr>
          <p:cNvSpPr>
            <a:spLocks noGrp="1"/>
          </p:cNvSpPr>
          <p:nvPr>
            <p:ph type="title"/>
          </p:nvPr>
        </p:nvSpPr>
        <p:spPr>
          <a:xfrm>
            <a:off x="1143000" y="609600"/>
            <a:ext cx="9875520" cy="788126"/>
          </a:xfrm>
        </p:spPr>
        <p:txBody>
          <a:bodyPr>
            <a:normAutofit/>
          </a:bodyPr>
          <a:lstStyle/>
          <a:p>
            <a:r>
              <a:rPr lang="en-IN" sz="2000" b="1" dirty="0" smtClean="0"/>
              <a:t>Admin Sign in</a:t>
            </a:r>
            <a:endParaRPr lang="en-IN" sz="2000" b="1" dirty="0"/>
          </a:p>
        </p:txBody>
      </p:sp>
      <p:pic>
        <p:nvPicPr>
          <p:cNvPr id="6" name="Content Placeholder 5" descr="admin sign in.jpeg"/>
          <p:cNvPicPr>
            <a:picLocks noGrp="1" noChangeAspect="1"/>
          </p:cNvPicPr>
          <p:nvPr>
            <p:ph idx="1"/>
          </p:nvPr>
        </p:nvPicPr>
        <p:blipFill>
          <a:blip r:embed="rId3"/>
          <a:stretch>
            <a:fillRect/>
          </a:stretch>
        </p:blipFill>
        <p:spPr>
          <a:xfrm>
            <a:off x="1005975" y="1430383"/>
            <a:ext cx="9865344" cy="4709160"/>
          </a:xfrm>
        </p:spPr>
      </p:pic>
    </p:spTree>
    <p:extLst>
      <p:ext uri="{BB962C8B-B14F-4D97-AF65-F5344CB8AC3E}">
        <p14:creationId xmlns:p14="http://schemas.microsoft.com/office/powerpoint/2010/main" xmlns="" val="3460658600"/>
      </p:ext>
    </p:extLst>
  </p:cSld>
  <p:clrMapOvr>
    <a:masterClrMapping/>
  </p:clrMapOvr>
  <p:transition spd="slow">
    <p:randomBar dir="vert"/>
    <p:sndAc>
      <p:stSnd>
        <p:snd r:embed="rId2" name="click.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ser not exist.jpeg"/>
          <p:cNvPicPr>
            <a:picLocks noGrp="1" noChangeAspect="1"/>
          </p:cNvPicPr>
          <p:nvPr>
            <p:ph idx="1"/>
          </p:nvPr>
        </p:nvPicPr>
        <p:blipFill>
          <a:blip r:embed="rId3"/>
          <a:stretch>
            <a:fillRect/>
          </a:stretch>
        </p:blipFill>
        <p:spPr>
          <a:xfrm>
            <a:off x="1080412" y="1247502"/>
            <a:ext cx="9605005" cy="4625469"/>
          </a:xfrm>
        </p:spPr>
      </p:pic>
    </p:spTree>
  </p:cSld>
  <p:clrMapOvr>
    <a:masterClrMapping/>
  </p:clrMapOvr>
  <p:transition spd="slow">
    <p:randomBar dir="vert"/>
    <p:sndAc>
      <p:stSnd>
        <p:snd r:embed="rId2" name="click.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65A7D3-2B83-490C-A8AC-1979F718198E}"/>
              </a:ext>
            </a:extLst>
          </p:cNvPr>
          <p:cNvSpPr>
            <a:spLocks noGrp="1"/>
          </p:cNvSpPr>
          <p:nvPr>
            <p:ph type="title"/>
          </p:nvPr>
        </p:nvSpPr>
        <p:spPr>
          <a:xfrm>
            <a:off x="1143000" y="609600"/>
            <a:ext cx="9875520" cy="788126"/>
          </a:xfrm>
        </p:spPr>
        <p:txBody>
          <a:bodyPr>
            <a:normAutofit/>
          </a:bodyPr>
          <a:lstStyle/>
          <a:p>
            <a:r>
              <a:rPr lang="en-IN" sz="2000" b="1" dirty="0" smtClean="0"/>
              <a:t>Admin Add Donor</a:t>
            </a:r>
            <a:endParaRPr lang="en-IN" sz="2000" b="1" dirty="0"/>
          </a:p>
        </p:txBody>
      </p:sp>
      <p:pic>
        <p:nvPicPr>
          <p:cNvPr id="6" name="Content Placeholder 5" descr="admin add donor.jpeg"/>
          <p:cNvPicPr>
            <a:picLocks noGrp="1" noChangeAspect="1"/>
          </p:cNvPicPr>
          <p:nvPr>
            <p:ph idx="1"/>
          </p:nvPr>
        </p:nvPicPr>
        <p:blipFill>
          <a:blip r:embed="rId3"/>
          <a:stretch>
            <a:fillRect/>
          </a:stretch>
        </p:blipFill>
        <p:spPr>
          <a:xfrm>
            <a:off x="1699899" y="1678577"/>
            <a:ext cx="8419231" cy="4038600"/>
          </a:xfrm>
        </p:spPr>
      </p:pic>
    </p:spTree>
    <p:extLst>
      <p:ext uri="{BB962C8B-B14F-4D97-AF65-F5344CB8AC3E}">
        <p14:creationId xmlns:p14="http://schemas.microsoft.com/office/powerpoint/2010/main" xmlns="" val="2302332774"/>
      </p:ext>
    </p:extLst>
  </p:cSld>
  <p:clrMapOvr>
    <a:masterClrMapping/>
  </p:clrMapOvr>
  <p:transition spd="slow">
    <p:randomBar dir="vert"/>
    <p:sndAc>
      <p:stSnd>
        <p:snd r:embed="rId2" name="click.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788126"/>
          </a:xfrm>
        </p:spPr>
        <p:txBody>
          <a:bodyPr>
            <a:normAutofit/>
          </a:bodyPr>
          <a:lstStyle/>
          <a:p>
            <a:r>
              <a:rPr lang="en-US" sz="2000" b="1" dirty="0" smtClean="0"/>
              <a:t>Admin Home</a:t>
            </a:r>
            <a:endParaRPr lang="en-US" sz="2000" b="1" dirty="0"/>
          </a:p>
        </p:txBody>
      </p:sp>
      <p:pic>
        <p:nvPicPr>
          <p:cNvPr id="4" name="Content Placeholder 3" descr="admin home panel.jpeg"/>
          <p:cNvPicPr>
            <a:picLocks noGrp="1" noChangeAspect="1"/>
          </p:cNvPicPr>
          <p:nvPr>
            <p:ph idx="1"/>
          </p:nvPr>
        </p:nvPicPr>
        <p:blipFill>
          <a:blip r:embed="rId3"/>
          <a:stretch>
            <a:fillRect/>
          </a:stretch>
        </p:blipFill>
        <p:spPr>
          <a:xfrm>
            <a:off x="1870836" y="1587138"/>
            <a:ext cx="8364738" cy="4038600"/>
          </a:xfrm>
        </p:spPr>
      </p:pic>
    </p:spTree>
  </p:cSld>
  <p:clrMapOvr>
    <a:masterClrMapping/>
  </p:clrMapOvr>
  <p:transition spd="slow">
    <p:randomBar dir="vert"/>
    <p:sndAc>
      <p:stSnd>
        <p:snd r:embed="rId2" name="click.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709749"/>
          </a:xfrm>
        </p:spPr>
        <p:txBody>
          <a:bodyPr>
            <a:normAutofit/>
          </a:bodyPr>
          <a:lstStyle/>
          <a:p>
            <a:r>
              <a:rPr lang="en-US" sz="2000" b="1" dirty="0" smtClean="0"/>
              <a:t>Donor Sign-in</a:t>
            </a:r>
            <a:endParaRPr lang="en-US" sz="2000" b="1" dirty="0"/>
          </a:p>
        </p:txBody>
      </p:sp>
      <p:pic>
        <p:nvPicPr>
          <p:cNvPr id="8" name="Content Placeholder 7" descr="donor sign in.jpeg"/>
          <p:cNvPicPr>
            <a:picLocks noGrp="1" noChangeAspect="1"/>
          </p:cNvPicPr>
          <p:nvPr>
            <p:ph idx="1"/>
          </p:nvPr>
        </p:nvPicPr>
        <p:blipFill>
          <a:blip r:embed="rId3"/>
          <a:stretch>
            <a:fillRect/>
          </a:stretch>
        </p:blipFill>
        <p:spPr>
          <a:xfrm>
            <a:off x="1915350" y="2057400"/>
            <a:ext cx="8327963" cy="4038600"/>
          </a:xfrm>
        </p:spPr>
      </p:pic>
    </p:spTree>
  </p:cSld>
  <p:clrMapOvr>
    <a:masterClrMapping/>
  </p:clrMapOvr>
  <p:transition spd="slow">
    <p:randomBar dir="vert"/>
    <p:sndAc>
      <p:stSnd>
        <p:snd r:embed="rId2" name="click.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92183"/>
          </a:xfrm>
        </p:spPr>
        <p:txBody>
          <a:bodyPr>
            <a:normAutofit/>
          </a:bodyPr>
          <a:lstStyle/>
          <a:p>
            <a:r>
              <a:rPr lang="en-US" sz="2000" b="1" dirty="0" smtClean="0"/>
              <a:t>Donor Sign-up</a:t>
            </a:r>
            <a:endParaRPr lang="en-US" sz="2000" b="1" dirty="0"/>
          </a:p>
        </p:txBody>
      </p:sp>
      <p:pic>
        <p:nvPicPr>
          <p:cNvPr id="6" name="Content Placeholder 5" descr="donor signup.jpeg"/>
          <p:cNvPicPr>
            <a:picLocks noGrp="1" noChangeAspect="1"/>
          </p:cNvPicPr>
          <p:nvPr>
            <p:ph idx="1"/>
          </p:nvPr>
        </p:nvPicPr>
        <p:blipFill>
          <a:blip r:embed="rId3"/>
          <a:stretch>
            <a:fillRect/>
          </a:stretch>
        </p:blipFill>
        <p:spPr>
          <a:xfrm>
            <a:off x="1895077" y="2057400"/>
            <a:ext cx="8368509" cy="4038600"/>
          </a:xfrm>
        </p:spPr>
      </p:pic>
    </p:spTree>
  </p:cSld>
  <p:clrMapOvr>
    <a:masterClrMapping/>
  </p:clrMapOvr>
  <p:transition spd="slow">
    <p:randomBar dir="vert"/>
    <p:sndAc>
      <p:stSnd>
        <p:snd r:embed="rId2" name="click.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840377"/>
          </a:xfrm>
        </p:spPr>
        <p:txBody>
          <a:bodyPr>
            <a:normAutofit/>
          </a:bodyPr>
          <a:lstStyle/>
          <a:p>
            <a:r>
              <a:rPr lang="en-US" sz="2000" b="1" dirty="0" smtClean="0"/>
              <a:t>Company  Sign-in</a:t>
            </a:r>
            <a:endParaRPr lang="en-US" sz="2000" b="1" dirty="0"/>
          </a:p>
        </p:txBody>
      </p:sp>
      <p:pic>
        <p:nvPicPr>
          <p:cNvPr id="4" name="Content Placeholder 3" descr="comp signin.jpeg"/>
          <p:cNvPicPr>
            <a:picLocks noGrp="1" noChangeAspect="1"/>
          </p:cNvPicPr>
          <p:nvPr>
            <p:ph idx="1"/>
          </p:nvPr>
        </p:nvPicPr>
        <p:blipFill>
          <a:blip r:embed="rId3"/>
          <a:stretch>
            <a:fillRect/>
          </a:stretch>
        </p:blipFill>
        <p:spPr>
          <a:xfrm>
            <a:off x="1904785" y="2057400"/>
            <a:ext cx="8349093" cy="4038600"/>
          </a:xfrm>
        </p:spPr>
      </p:pic>
    </p:spTree>
  </p:cSld>
  <p:clrMapOvr>
    <a:masterClrMapping/>
  </p:clrMapOvr>
  <p:transition spd="slow">
    <p:randomBar dir="vert"/>
    <p:sndAc>
      <p:stSnd>
        <p:snd r:embed="rId2" name="click.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DDC15D-E62D-4E60-B4F2-19406C79FC9A}"/>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9DBA55A1-0BE5-439E-BAC3-714FCED75D2A}"/>
              </a:ext>
            </a:extLst>
          </p:cNvPr>
          <p:cNvSpPr>
            <a:spLocks noGrp="1"/>
          </p:cNvSpPr>
          <p:nvPr>
            <p:ph idx="1"/>
          </p:nvPr>
        </p:nvSpPr>
        <p:spPr>
          <a:xfrm>
            <a:off x="1143000" y="1736034"/>
            <a:ext cx="9872871" cy="4784035"/>
          </a:xfrm>
        </p:spPr>
        <p:txBody>
          <a:bodyPr>
            <a:normAutofit fontScale="85000" lnSpcReduction="20000"/>
          </a:bodyPr>
          <a:lstStyle/>
          <a:p>
            <a:r>
              <a:rPr lang="en-US" dirty="0"/>
              <a:t>Introduction</a:t>
            </a:r>
          </a:p>
          <a:p>
            <a:r>
              <a:rPr lang="en-US" dirty="0"/>
              <a:t>Choice of </a:t>
            </a:r>
            <a:r>
              <a:rPr lang="en-US" dirty="0" smtClean="0"/>
              <a:t>topic</a:t>
            </a:r>
            <a:endParaRPr lang="en-US" dirty="0"/>
          </a:p>
          <a:p>
            <a:r>
              <a:rPr lang="en-US" dirty="0"/>
              <a:t>Methodology</a:t>
            </a:r>
          </a:p>
          <a:p>
            <a:r>
              <a:rPr lang="en-US" dirty="0"/>
              <a:t>Proposed System Model</a:t>
            </a:r>
          </a:p>
          <a:p>
            <a:r>
              <a:rPr lang="en-US" dirty="0"/>
              <a:t>Proposed Approach</a:t>
            </a:r>
          </a:p>
          <a:p>
            <a:r>
              <a:rPr lang="en-US" dirty="0"/>
              <a:t>Screenshot</a:t>
            </a:r>
          </a:p>
          <a:p>
            <a:r>
              <a:rPr lang="en-US" dirty="0"/>
              <a:t>System Requirements</a:t>
            </a:r>
          </a:p>
          <a:p>
            <a:r>
              <a:rPr lang="en-US" dirty="0"/>
              <a:t>Applications</a:t>
            </a:r>
          </a:p>
          <a:p>
            <a:r>
              <a:rPr lang="en-US" dirty="0"/>
              <a:t>Advantages &amp; Limitations</a:t>
            </a:r>
          </a:p>
          <a:p>
            <a:r>
              <a:rPr lang="en-US" dirty="0"/>
              <a:t>Conclusion</a:t>
            </a:r>
          </a:p>
          <a:p>
            <a:r>
              <a:rPr lang="en-US" dirty="0"/>
              <a:t>Future Scopes</a:t>
            </a:r>
          </a:p>
          <a:p>
            <a:r>
              <a:rPr lang="en-US" dirty="0"/>
              <a:t>References</a:t>
            </a:r>
            <a:endParaRPr lang="en-IN" dirty="0"/>
          </a:p>
        </p:txBody>
      </p:sp>
    </p:spTree>
    <p:extLst>
      <p:ext uri="{BB962C8B-B14F-4D97-AF65-F5344CB8AC3E}">
        <p14:creationId xmlns:p14="http://schemas.microsoft.com/office/powerpoint/2010/main" xmlns="" val="3018947133"/>
      </p:ext>
    </p:extLst>
  </p:cSld>
  <p:clrMapOvr>
    <a:masterClrMapping/>
  </p:clrMapOvr>
  <p:transition spd="slow">
    <p:randomBar dir="vert"/>
    <p:sndAc>
      <p:stSnd>
        <p:snd r:embed="rId2" name="click.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Sign-up</a:t>
            </a:r>
            <a:endParaRPr lang="en-US" dirty="0"/>
          </a:p>
        </p:txBody>
      </p:sp>
      <p:pic>
        <p:nvPicPr>
          <p:cNvPr id="4" name="Content Placeholder 3" descr="comp signup.jpeg"/>
          <p:cNvPicPr>
            <a:picLocks noGrp="1" noChangeAspect="1"/>
          </p:cNvPicPr>
          <p:nvPr>
            <p:ph idx="1"/>
          </p:nvPr>
        </p:nvPicPr>
        <p:blipFill>
          <a:blip r:embed="rId3"/>
          <a:stretch>
            <a:fillRect/>
          </a:stretch>
        </p:blipFill>
        <p:spPr>
          <a:xfrm>
            <a:off x="1843182" y="2005149"/>
            <a:ext cx="8315544" cy="4038600"/>
          </a:xfrm>
        </p:spPr>
      </p:pic>
    </p:spTree>
  </p:cSld>
  <p:clrMapOvr>
    <a:masterClrMapping/>
  </p:clrMapOvr>
  <p:transition spd="slow">
    <p:randomBar dir="vert"/>
    <p:sndAc>
      <p:stSnd>
        <p:snd r:embed="rId2" name="click.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3AD71A-5702-452E-B29C-575602C24FB6}"/>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xmlns="" id="{8BC16F78-2F81-46DE-B1AD-64642E273ADB}"/>
              </a:ext>
            </a:extLst>
          </p:cNvPr>
          <p:cNvSpPr>
            <a:spLocks noGrp="1"/>
          </p:cNvSpPr>
          <p:nvPr>
            <p:ph idx="1"/>
          </p:nvPr>
        </p:nvSpPr>
        <p:spPr/>
        <p:txBody>
          <a:bodyPr/>
          <a:lstStyle/>
          <a:p>
            <a:pPr marL="45720" indent="0">
              <a:buNone/>
            </a:pPr>
            <a:r>
              <a:rPr lang="en-IN" dirty="0"/>
              <a:t>Software Requirements:</a:t>
            </a:r>
          </a:p>
          <a:p>
            <a:pPr marL="45720" indent="0">
              <a:buNone/>
            </a:pPr>
            <a:r>
              <a:rPr lang="en-IN" dirty="0"/>
              <a:t>•	Windows (All Versions) </a:t>
            </a:r>
          </a:p>
          <a:p>
            <a:pPr marL="45720" indent="0">
              <a:buNone/>
            </a:pPr>
            <a:r>
              <a:rPr lang="en-IN" dirty="0"/>
              <a:t>•	</a:t>
            </a:r>
            <a:r>
              <a:rPr lang="en-IN" dirty="0" smtClean="0"/>
              <a:t>Node.js , React.js, Express.js</a:t>
            </a:r>
            <a:endParaRPr lang="en-IN" dirty="0"/>
          </a:p>
          <a:p>
            <a:pPr marL="45720" indent="0">
              <a:buNone/>
            </a:pPr>
            <a:r>
              <a:rPr lang="en-IN" dirty="0"/>
              <a:t>•	</a:t>
            </a:r>
            <a:r>
              <a:rPr lang="en-IN" dirty="0" smtClean="0"/>
              <a:t>STS,  </a:t>
            </a:r>
            <a:r>
              <a:rPr lang="en-IN" dirty="0" err="1" smtClean="0"/>
              <a:t>MySQL</a:t>
            </a:r>
            <a:r>
              <a:rPr lang="en-IN" dirty="0" smtClean="0"/>
              <a:t>  </a:t>
            </a:r>
            <a:endParaRPr lang="en-IN" dirty="0"/>
          </a:p>
          <a:p>
            <a:pPr marL="45720" indent="0">
              <a:buNone/>
            </a:pPr>
            <a:r>
              <a:rPr lang="en-IN" dirty="0"/>
              <a:t>Hardware Components:</a:t>
            </a:r>
          </a:p>
          <a:p>
            <a:pPr marL="45720" indent="0">
              <a:buNone/>
            </a:pPr>
            <a:r>
              <a:rPr lang="en-IN" dirty="0"/>
              <a:t>•	Processor – i3</a:t>
            </a:r>
          </a:p>
          <a:p>
            <a:pPr marL="45720" indent="0">
              <a:buNone/>
            </a:pPr>
            <a:r>
              <a:rPr lang="en-IN" dirty="0"/>
              <a:t>•	Hard Disk – 5 GB</a:t>
            </a:r>
          </a:p>
          <a:p>
            <a:pPr marL="45720" indent="0">
              <a:buNone/>
            </a:pPr>
            <a:r>
              <a:rPr lang="en-IN" dirty="0"/>
              <a:t>•	Memory – 1GB RAM</a:t>
            </a:r>
          </a:p>
          <a:p>
            <a:endParaRPr lang="en-IN" dirty="0"/>
          </a:p>
          <a:p>
            <a:endParaRPr lang="en-IN" dirty="0"/>
          </a:p>
        </p:txBody>
      </p:sp>
    </p:spTree>
    <p:extLst>
      <p:ext uri="{BB962C8B-B14F-4D97-AF65-F5344CB8AC3E}">
        <p14:creationId xmlns:p14="http://schemas.microsoft.com/office/powerpoint/2010/main" xmlns="" val="1102456731"/>
      </p:ext>
    </p:extLst>
  </p:cSld>
  <p:clrMapOvr>
    <a:masterClrMapping/>
  </p:clrMapOvr>
  <p:transition spd="slow">
    <p:randomBar dir="vert"/>
    <p:sndAc>
      <p:stSnd>
        <p:snd r:embed="rId2" name="click.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FA11F5-ED2F-4D30-8559-B9E772FA7941}"/>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xmlns="" id="{A52DBC1A-75CB-4B7D-A505-2E042E2C9F79}"/>
              </a:ext>
            </a:extLst>
          </p:cNvPr>
          <p:cNvSpPr>
            <a:spLocks noGrp="1"/>
          </p:cNvSpPr>
          <p:nvPr>
            <p:ph idx="1"/>
          </p:nvPr>
        </p:nvSpPr>
        <p:spPr/>
        <p:txBody>
          <a:bodyPr/>
          <a:lstStyle/>
          <a:p>
            <a:pPr marL="502920" indent="-457200">
              <a:buAutoNum type="arabicPeriod"/>
            </a:pPr>
            <a:r>
              <a:rPr lang="en-US" dirty="0" smtClean="0"/>
              <a:t>React : All </a:t>
            </a:r>
            <a:r>
              <a:rPr lang="en-US" dirty="0"/>
              <a:t>front end logic has been written in </a:t>
            </a:r>
            <a:r>
              <a:rPr lang="en-US" dirty="0" smtClean="0"/>
              <a:t>React.</a:t>
            </a:r>
            <a:endParaRPr lang="en-US" dirty="0"/>
          </a:p>
          <a:p>
            <a:pPr marL="502920" indent="-457200">
              <a:buAutoNum type="arabicPeriod"/>
            </a:pPr>
            <a:r>
              <a:rPr lang="en-US" dirty="0"/>
              <a:t>JAVA : All the business logic has been written in JAVA.</a:t>
            </a:r>
          </a:p>
          <a:p>
            <a:pPr marL="502920" indent="-457200">
              <a:buAutoNum type="arabicPeriod"/>
            </a:pPr>
            <a:r>
              <a:rPr lang="en-US" dirty="0"/>
              <a:t>MySQL : MySQL database has been used as database.</a:t>
            </a:r>
          </a:p>
          <a:p>
            <a:pPr marL="502920" indent="-457200">
              <a:buAutoNum type="arabicPeriod"/>
            </a:pPr>
            <a:r>
              <a:rPr lang="en-US" dirty="0" smtClean="0"/>
              <a:t>STS :To make app of spring boot.</a:t>
            </a:r>
          </a:p>
          <a:p>
            <a:pPr marL="502920" indent="-457200">
              <a:buAutoNum type="arabicPeriod"/>
            </a:pPr>
            <a:r>
              <a:rPr lang="en-US" dirty="0" smtClean="0"/>
              <a:t>Postman: To check API without frontend.</a:t>
            </a:r>
            <a:endParaRPr lang="en-IN" dirty="0"/>
          </a:p>
        </p:txBody>
      </p:sp>
    </p:spTree>
    <p:extLst>
      <p:ext uri="{BB962C8B-B14F-4D97-AF65-F5344CB8AC3E}">
        <p14:creationId xmlns:p14="http://schemas.microsoft.com/office/powerpoint/2010/main" xmlns="" val="2748197821"/>
      </p:ext>
    </p:extLst>
  </p:cSld>
  <p:clrMapOvr>
    <a:masterClrMapping/>
  </p:clrMapOvr>
  <p:transition spd="slow">
    <p:randomBar dir="vert"/>
    <p:sndAc>
      <p:stSnd>
        <p:snd r:embed="rId2" name="click.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0CC616-0911-44F7-BE59-35C82645FECF}"/>
              </a:ext>
            </a:extLst>
          </p:cNvPr>
          <p:cNvSpPr>
            <a:spLocks noGrp="1"/>
          </p:cNvSpPr>
          <p:nvPr>
            <p:ph type="title"/>
          </p:nvPr>
        </p:nvSpPr>
        <p:spPr/>
        <p:txBody>
          <a:bodyPr/>
          <a:lstStyle/>
          <a:p>
            <a:r>
              <a:rPr lang="en-US" dirty="0"/>
              <a:t>Applications </a:t>
            </a:r>
            <a:endParaRPr lang="en-IN" dirty="0"/>
          </a:p>
        </p:txBody>
      </p:sp>
      <p:sp>
        <p:nvSpPr>
          <p:cNvPr id="3" name="Content Placeholder 2">
            <a:extLst>
              <a:ext uri="{FF2B5EF4-FFF2-40B4-BE49-F238E27FC236}">
                <a16:creationId xmlns:a16="http://schemas.microsoft.com/office/drawing/2014/main" xmlns="" id="{A4E8C230-E770-42DE-8FCF-8D035B602BED}"/>
              </a:ext>
            </a:extLst>
          </p:cNvPr>
          <p:cNvSpPr>
            <a:spLocks noGrp="1"/>
          </p:cNvSpPr>
          <p:nvPr>
            <p:ph idx="1"/>
          </p:nvPr>
        </p:nvSpPr>
        <p:spPr/>
        <p:txBody>
          <a:bodyPr/>
          <a:lstStyle/>
          <a:p>
            <a:r>
              <a:rPr lang="en-US" dirty="0" smtClean="0"/>
              <a:t>Donate waste food.</a:t>
            </a:r>
          </a:p>
          <a:p>
            <a:r>
              <a:rPr lang="en-US" dirty="0" smtClean="0"/>
              <a:t>Find waste food donors .</a:t>
            </a:r>
          </a:p>
          <a:p>
            <a:r>
              <a:rPr lang="en-US" dirty="0" smtClean="0"/>
              <a:t>For companies find waste food donors and after food processing sell products which are made after recycling.</a:t>
            </a:r>
          </a:p>
          <a:p>
            <a:endParaRPr lang="en-US" dirty="0"/>
          </a:p>
        </p:txBody>
      </p:sp>
    </p:spTree>
    <p:extLst>
      <p:ext uri="{BB962C8B-B14F-4D97-AF65-F5344CB8AC3E}">
        <p14:creationId xmlns:p14="http://schemas.microsoft.com/office/powerpoint/2010/main" xmlns="" val="2514774439"/>
      </p:ext>
    </p:extLst>
  </p:cSld>
  <p:clrMapOvr>
    <a:masterClrMapping/>
  </p:clrMapOvr>
  <p:transition spd="slow">
    <p:randomBar dir="vert"/>
    <p:sndAc>
      <p:stSnd>
        <p:snd r:embed="rId2" name="click.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CF863-1C9B-4C0E-90A5-789C290C9ABA}"/>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xmlns="" id="{66B929B2-7EA5-4CCB-9F65-790C196C4264}"/>
              </a:ext>
            </a:extLst>
          </p:cNvPr>
          <p:cNvSpPr>
            <a:spLocks noGrp="1"/>
          </p:cNvSpPr>
          <p:nvPr>
            <p:ph idx="1"/>
          </p:nvPr>
        </p:nvSpPr>
        <p:spPr/>
        <p:txBody>
          <a:bodyPr/>
          <a:lstStyle/>
          <a:p>
            <a:pPr marL="45720" indent="0">
              <a:buNone/>
            </a:pPr>
            <a:endParaRPr lang="en-US" dirty="0"/>
          </a:p>
          <a:p>
            <a:pPr marL="502920" indent="-457200">
              <a:buAutoNum type="arabicPeriod"/>
            </a:pPr>
            <a:r>
              <a:rPr lang="en-US" dirty="0"/>
              <a:t>Transparency in the system.</a:t>
            </a:r>
          </a:p>
          <a:p>
            <a:pPr marL="502920" indent="-457200">
              <a:buAutoNum type="arabicPeriod"/>
            </a:pPr>
            <a:r>
              <a:rPr lang="en-US" dirty="0"/>
              <a:t>Saves Time, cost and energy.</a:t>
            </a:r>
          </a:p>
          <a:p>
            <a:pPr marL="502920" indent="-457200">
              <a:buAutoNum type="arabicPeriod"/>
            </a:pPr>
            <a:r>
              <a:rPr lang="en-US" dirty="0" smtClean="0"/>
              <a:t>Easy system to donate waste food  . </a:t>
            </a:r>
            <a:endParaRPr lang="en-US" dirty="0"/>
          </a:p>
          <a:p>
            <a:pPr marL="502920" indent="-457200">
              <a:buAutoNum type="arabicPeriod"/>
            </a:pPr>
            <a:r>
              <a:rPr lang="en-US" dirty="0" smtClean="0"/>
              <a:t>Easy to find donors .</a:t>
            </a:r>
          </a:p>
          <a:p>
            <a:pPr marL="502920" indent="-457200">
              <a:buAutoNum type="arabicPeriod"/>
            </a:pPr>
            <a:r>
              <a:rPr lang="en-US" dirty="0" smtClean="0"/>
              <a:t>For companies simple platform to sell products.</a:t>
            </a:r>
            <a:endParaRPr lang="en-IN" dirty="0"/>
          </a:p>
        </p:txBody>
      </p:sp>
    </p:spTree>
    <p:extLst>
      <p:ext uri="{BB962C8B-B14F-4D97-AF65-F5344CB8AC3E}">
        <p14:creationId xmlns:p14="http://schemas.microsoft.com/office/powerpoint/2010/main" xmlns="" val="832555674"/>
      </p:ext>
    </p:extLst>
  </p:cSld>
  <p:clrMapOvr>
    <a:masterClrMapping/>
  </p:clrMapOvr>
  <p:transition spd="slow">
    <p:randomBar dir="vert"/>
    <p:sndAc>
      <p:stSnd>
        <p:snd r:embed="rId2" name="click.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2469D0-CB90-45A8-B786-FEAFF263AC92}"/>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xmlns="" id="{8CD6D666-7513-494E-BDD2-57AB74B32FB9}"/>
              </a:ext>
            </a:extLst>
          </p:cNvPr>
          <p:cNvSpPr>
            <a:spLocks noGrp="1"/>
          </p:cNvSpPr>
          <p:nvPr>
            <p:ph idx="1"/>
          </p:nvPr>
        </p:nvSpPr>
        <p:spPr/>
        <p:txBody>
          <a:bodyPr/>
          <a:lstStyle/>
          <a:p>
            <a:pPr marL="502920" indent="-457200">
              <a:buAutoNum type="arabicPeriod"/>
            </a:pPr>
            <a:r>
              <a:rPr lang="en-US" dirty="0"/>
              <a:t>Accurate verification of the users cannot be done </a:t>
            </a:r>
            <a:r>
              <a:rPr lang="en-US" dirty="0" smtClean="0"/>
              <a:t>online .</a:t>
            </a:r>
            <a:endParaRPr lang="en-US" dirty="0"/>
          </a:p>
          <a:p>
            <a:pPr marL="502920" indent="-457200">
              <a:buAutoNum type="arabicPeriod"/>
            </a:pPr>
            <a:r>
              <a:rPr lang="en-US" dirty="0"/>
              <a:t>It requires an extensive database and </a:t>
            </a:r>
            <a:r>
              <a:rPr lang="en-US" dirty="0" smtClean="0"/>
              <a:t>memory .</a:t>
            </a:r>
            <a:endParaRPr lang="en-IN" dirty="0"/>
          </a:p>
        </p:txBody>
      </p:sp>
    </p:spTree>
    <p:extLst>
      <p:ext uri="{BB962C8B-B14F-4D97-AF65-F5344CB8AC3E}">
        <p14:creationId xmlns:p14="http://schemas.microsoft.com/office/powerpoint/2010/main" xmlns="" val="2512931837"/>
      </p:ext>
    </p:extLst>
  </p:cSld>
  <p:clrMapOvr>
    <a:masterClrMapping/>
  </p:clrMapOvr>
  <p:transition spd="slow">
    <p:randomBar dir="vert"/>
    <p:sndAc>
      <p:stSnd>
        <p:snd r:embed="rId2" name="click.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B38AD-223A-43A6-A897-5E86A103719D}"/>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xmlns="" id="{D08E0CB4-3D56-4B42-B0A5-8AAFAD21C254}"/>
              </a:ext>
            </a:extLst>
          </p:cNvPr>
          <p:cNvSpPr>
            <a:spLocks noGrp="1"/>
          </p:cNvSpPr>
          <p:nvPr>
            <p:ph idx="1"/>
          </p:nvPr>
        </p:nvSpPr>
        <p:spPr/>
        <p:txBody>
          <a:bodyPr/>
          <a:lstStyle/>
          <a:p>
            <a:r>
              <a:rPr lang="en-US" dirty="0" smtClean="0"/>
              <a:t>Share The Meal </a:t>
            </a:r>
            <a:r>
              <a:rPr lang="en-US" dirty="0"/>
              <a:t>will be designed </a:t>
            </a:r>
            <a:r>
              <a:rPr lang="en-US" dirty="0" smtClean="0"/>
              <a:t>and developed to overcome the drawbacks of old manual system of sharing waste food. </a:t>
            </a:r>
            <a:r>
              <a:rPr lang="en-US" dirty="0"/>
              <a:t>This system will digitalize the </a:t>
            </a:r>
            <a:r>
              <a:rPr lang="en-US" dirty="0" smtClean="0"/>
              <a:t>waste food donation . </a:t>
            </a:r>
            <a:r>
              <a:rPr lang="en-US" dirty="0"/>
              <a:t>It will bring transparency between </a:t>
            </a:r>
            <a:r>
              <a:rPr lang="en-US" dirty="0" smtClean="0"/>
              <a:t>donors and receivers . </a:t>
            </a:r>
            <a:r>
              <a:rPr lang="en-US" dirty="0"/>
              <a:t>It will save time &amp; energy of everyone </a:t>
            </a:r>
            <a:r>
              <a:rPr lang="en-US" dirty="0" smtClean="0"/>
              <a:t>using </a:t>
            </a:r>
            <a:r>
              <a:rPr lang="en-US" dirty="0"/>
              <a:t>this portal. </a:t>
            </a:r>
            <a:r>
              <a:rPr lang="en-US" dirty="0" smtClean="0"/>
              <a:t>For companies also this system is easy to find waste food donors . Company get platform to sell their products in same  project .</a:t>
            </a:r>
            <a:endParaRPr lang="en-IN" dirty="0"/>
          </a:p>
        </p:txBody>
      </p:sp>
    </p:spTree>
    <p:extLst>
      <p:ext uri="{BB962C8B-B14F-4D97-AF65-F5344CB8AC3E}">
        <p14:creationId xmlns:p14="http://schemas.microsoft.com/office/powerpoint/2010/main" xmlns="" val="2812547242"/>
      </p:ext>
    </p:extLst>
  </p:cSld>
  <p:clrMapOvr>
    <a:masterClrMapping/>
  </p:clrMapOvr>
  <p:transition spd="slow">
    <p:randomBar dir="vert"/>
    <p:sndAc>
      <p:stSnd>
        <p:snd r:embed="rId2" name="click.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E03A18-ECBF-4BAA-8B09-8541D93BAA87}"/>
              </a:ext>
            </a:extLst>
          </p:cNvPr>
          <p:cNvSpPr>
            <a:spLocks noGrp="1"/>
          </p:cNvSpPr>
          <p:nvPr>
            <p:ph type="title"/>
          </p:nvPr>
        </p:nvSpPr>
        <p:spPr/>
        <p:txBody>
          <a:bodyPr/>
          <a:lstStyle/>
          <a:p>
            <a:r>
              <a:rPr lang="en-US" dirty="0"/>
              <a:t>Future Scope </a:t>
            </a:r>
            <a:endParaRPr lang="en-IN" dirty="0"/>
          </a:p>
        </p:txBody>
      </p:sp>
      <p:sp>
        <p:nvSpPr>
          <p:cNvPr id="3" name="Content Placeholder 2">
            <a:extLst>
              <a:ext uri="{FF2B5EF4-FFF2-40B4-BE49-F238E27FC236}">
                <a16:creationId xmlns:a16="http://schemas.microsoft.com/office/drawing/2014/main" xmlns="" id="{C537038B-6582-4F29-8598-19B1D99E3593}"/>
              </a:ext>
            </a:extLst>
          </p:cNvPr>
          <p:cNvSpPr>
            <a:spLocks noGrp="1"/>
          </p:cNvSpPr>
          <p:nvPr>
            <p:ph idx="1"/>
          </p:nvPr>
        </p:nvSpPr>
        <p:spPr>
          <a:xfrm>
            <a:off x="1143000" y="1750423"/>
            <a:ext cx="9872871" cy="4345577"/>
          </a:xfrm>
        </p:spPr>
        <p:txBody>
          <a:bodyPr/>
          <a:lstStyle/>
          <a:p>
            <a:pPr marL="502920" indent="-457200">
              <a:buNone/>
            </a:pPr>
            <a:endParaRPr lang="en-US" dirty="0"/>
          </a:p>
          <a:p>
            <a:pPr marL="502920" indent="-457200">
              <a:buAutoNum type="arabicPeriod"/>
            </a:pPr>
            <a:r>
              <a:rPr lang="en-US" dirty="0"/>
              <a:t>Improvement in design.</a:t>
            </a:r>
          </a:p>
          <a:p>
            <a:pPr marL="502920" indent="-457200">
              <a:buAutoNum type="arabicPeriod"/>
            </a:pPr>
            <a:r>
              <a:rPr lang="en-US" dirty="0"/>
              <a:t>Mobile </a:t>
            </a:r>
            <a:r>
              <a:rPr lang="en-US" dirty="0" smtClean="0"/>
              <a:t>Application</a:t>
            </a:r>
            <a:endParaRPr lang="en-US" dirty="0"/>
          </a:p>
          <a:p>
            <a:pPr marL="502920" indent="-457200">
              <a:buAutoNum type="arabicPeriod"/>
            </a:pPr>
            <a:r>
              <a:rPr lang="en-US" dirty="0" smtClean="0"/>
              <a:t>Online payment system.</a:t>
            </a:r>
            <a:endParaRPr lang="en-IN" dirty="0"/>
          </a:p>
        </p:txBody>
      </p:sp>
    </p:spTree>
    <p:extLst>
      <p:ext uri="{BB962C8B-B14F-4D97-AF65-F5344CB8AC3E}">
        <p14:creationId xmlns:p14="http://schemas.microsoft.com/office/powerpoint/2010/main" xmlns="" val="486071720"/>
      </p:ext>
    </p:extLst>
  </p:cSld>
  <p:clrMapOvr>
    <a:masterClrMapping/>
  </p:clrMapOvr>
  <p:transition spd="slow">
    <p:randomBar dir="vert"/>
    <p:sndAc>
      <p:stSnd>
        <p:snd r:embed="rId2" name="click.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09972-F5F4-4F24-8298-092B8400805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xmlns="" id="{35099DB5-B32E-48C3-BC3A-DA44732620F8}"/>
              </a:ext>
            </a:extLst>
          </p:cNvPr>
          <p:cNvSpPr>
            <a:spLocks noGrp="1"/>
          </p:cNvSpPr>
          <p:nvPr>
            <p:ph idx="1"/>
          </p:nvPr>
        </p:nvSpPr>
        <p:spPr/>
        <p:txBody>
          <a:bodyPr/>
          <a:lstStyle/>
          <a:p>
            <a:r>
              <a:rPr lang="en-US" dirty="0"/>
              <a:t>Mr. Saleel Bagde for Database.</a:t>
            </a:r>
          </a:p>
          <a:p>
            <a:r>
              <a:rPr lang="en-US" dirty="0"/>
              <a:t>Mrs. Harshita Maheshwari for </a:t>
            </a:r>
            <a:r>
              <a:rPr lang="en-US" dirty="0" smtClean="0"/>
              <a:t> React.</a:t>
            </a:r>
            <a:endParaRPr lang="en-US" dirty="0"/>
          </a:p>
          <a:p>
            <a:r>
              <a:rPr lang="en-US" dirty="0" err="1" smtClean="0"/>
              <a:t>Mrs.Mayuri</a:t>
            </a:r>
            <a:r>
              <a:rPr lang="en-US" dirty="0" smtClean="0"/>
              <a:t>  </a:t>
            </a:r>
            <a:r>
              <a:rPr lang="en-US" dirty="0" err="1" smtClean="0"/>
              <a:t>Fakirpure</a:t>
            </a:r>
            <a:r>
              <a:rPr lang="en-US" dirty="0" smtClean="0"/>
              <a:t> for  Java &amp; Advance Java.</a:t>
            </a:r>
            <a:endParaRPr lang="en-US" dirty="0"/>
          </a:p>
          <a:p>
            <a:pPr marL="45720" indent="0">
              <a:buNone/>
            </a:pPr>
            <a:r>
              <a:rPr lang="en-US" dirty="0" smtClean="0"/>
              <a:t>A </a:t>
            </a:r>
            <a:r>
              <a:rPr lang="en-US" dirty="0"/>
              <a:t>special thanks to </a:t>
            </a:r>
            <a:r>
              <a:rPr lang="en-US" dirty="0" err="1"/>
              <a:t>Infoway</a:t>
            </a:r>
            <a:r>
              <a:rPr lang="en-US" dirty="0"/>
              <a:t> </a:t>
            </a:r>
            <a:r>
              <a:rPr lang="en-US" dirty="0" smtClean="0"/>
              <a:t>Technologies. </a:t>
            </a:r>
            <a:endParaRPr lang="en-US" dirty="0"/>
          </a:p>
          <a:p>
            <a:endParaRPr lang="en-IN" dirty="0"/>
          </a:p>
        </p:txBody>
      </p:sp>
    </p:spTree>
    <p:extLst>
      <p:ext uri="{BB962C8B-B14F-4D97-AF65-F5344CB8AC3E}">
        <p14:creationId xmlns:p14="http://schemas.microsoft.com/office/powerpoint/2010/main" xmlns="" val="460046220"/>
      </p:ext>
    </p:extLst>
  </p:cSld>
  <p:clrMapOvr>
    <a:masterClrMapping/>
  </p:clrMapOvr>
  <p:transition spd="slow">
    <p:randomBar dir="vert"/>
    <p:sndAc>
      <p:stSnd>
        <p:snd r:embed="rId2" name="click.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BC584C-2F96-460D-8F0C-6AFB0C7EF3A9}"/>
              </a:ext>
            </a:extLst>
          </p:cNvPr>
          <p:cNvSpPr>
            <a:spLocks noGrp="1"/>
          </p:cNvSpPr>
          <p:nvPr>
            <p:ph type="title"/>
          </p:nvPr>
        </p:nvSpPr>
        <p:spPr/>
        <p:txBody>
          <a:bodyPr/>
          <a:lstStyle/>
          <a:p>
            <a:r>
              <a:rPr lang="en-US" dirty="0"/>
              <a:t>                             THANK YOU</a:t>
            </a:r>
            <a:endParaRPr lang="en-IN" dirty="0"/>
          </a:p>
        </p:txBody>
      </p:sp>
    </p:spTree>
    <p:extLst>
      <p:ext uri="{BB962C8B-B14F-4D97-AF65-F5344CB8AC3E}">
        <p14:creationId xmlns:p14="http://schemas.microsoft.com/office/powerpoint/2010/main" xmlns="" val="2740271495"/>
      </p:ext>
    </p:extLst>
  </p:cSld>
  <p:clrMapOvr>
    <a:masterClrMapping/>
  </p:clrMapOvr>
  <p:transition spd="slow">
    <p:randomBar dir="vert"/>
    <p:sndAc>
      <p:stSnd>
        <p:snd r:embed="rId2" name="click.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DE8DF6-7702-4F45-923C-76A044ABC38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2BA2BF84-F430-42A2-9655-95001B3A2034}"/>
              </a:ext>
            </a:extLst>
          </p:cNvPr>
          <p:cNvSpPr>
            <a:spLocks noGrp="1"/>
          </p:cNvSpPr>
          <p:nvPr>
            <p:ph idx="1"/>
          </p:nvPr>
        </p:nvSpPr>
        <p:spPr/>
        <p:txBody>
          <a:bodyPr/>
          <a:lstStyle/>
          <a:p>
            <a:r>
              <a:rPr lang="en-GB" dirty="0" smtClean="0"/>
              <a:t>in today’s world. One third of all food produced in the world goes to waste.</a:t>
            </a:r>
            <a:endParaRPr lang="en-US" dirty="0" smtClean="0"/>
          </a:p>
          <a:p>
            <a:r>
              <a:rPr lang="en-GB" dirty="0" smtClean="0"/>
              <a:t> Some restaurants/cafés have a policy to not serve food from previous day, despite being perfectly edible. This is all thrown away as “waste”, at the end of day. At the same time, worldwide most of people do not have enough to eat. That means one in nine people are suffering from hunger. Also many street animals haven`t get food minimum one time in a day.</a:t>
            </a:r>
            <a:endParaRPr lang="en-US" dirty="0" smtClean="0"/>
          </a:p>
          <a:p>
            <a:r>
              <a:rPr lang="en-GB" dirty="0" smtClean="0"/>
              <a:t>	Our project provides a way to bridge the gap between the wastage and deficit, by letting restaurants donate this food to needy like food community, animal care organizations, Food processing units etc.</a:t>
            </a:r>
            <a:endParaRPr lang="en-US" dirty="0" smtClean="0"/>
          </a:p>
          <a:p>
            <a:endParaRPr lang="en-IN" dirty="0"/>
          </a:p>
        </p:txBody>
      </p:sp>
    </p:spTree>
    <p:extLst>
      <p:ext uri="{BB962C8B-B14F-4D97-AF65-F5344CB8AC3E}">
        <p14:creationId xmlns:p14="http://schemas.microsoft.com/office/powerpoint/2010/main" xmlns="" val="889357797"/>
      </p:ext>
    </p:extLst>
  </p:cSld>
  <p:clrMapOvr>
    <a:masterClrMapping/>
  </p:clrMapOvr>
  <p:transition spd="slow">
    <p:randomBar dir="vert"/>
    <p:sndAc>
      <p:stSnd>
        <p:snd r:embed="rId2" name="click.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B7CA9-414B-40A5-A72A-FA8B0A6F6F33}"/>
              </a:ext>
            </a:extLst>
          </p:cNvPr>
          <p:cNvSpPr>
            <a:spLocks noGrp="1"/>
          </p:cNvSpPr>
          <p:nvPr>
            <p:ph type="title"/>
          </p:nvPr>
        </p:nvSpPr>
        <p:spPr/>
        <p:txBody>
          <a:bodyPr/>
          <a:lstStyle/>
          <a:p>
            <a:r>
              <a:rPr lang="en-US" dirty="0"/>
              <a:t>Choice of topic</a:t>
            </a:r>
            <a:endParaRPr lang="en-IN" dirty="0"/>
          </a:p>
        </p:txBody>
      </p:sp>
      <p:sp>
        <p:nvSpPr>
          <p:cNvPr id="3" name="Content Placeholder 2">
            <a:extLst>
              <a:ext uri="{FF2B5EF4-FFF2-40B4-BE49-F238E27FC236}">
                <a16:creationId xmlns:a16="http://schemas.microsoft.com/office/drawing/2014/main" xmlns="" id="{D2B41C62-3888-4B88-9D86-7CBCFAFAA10A}"/>
              </a:ext>
            </a:extLst>
          </p:cNvPr>
          <p:cNvSpPr>
            <a:spLocks noGrp="1"/>
          </p:cNvSpPr>
          <p:nvPr>
            <p:ph idx="1"/>
          </p:nvPr>
        </p:nvSpPr>
        <p:spPr/>
        <p:txBody>
          <a:bodyPr/>
          <a:lstStyle/>
          <a:p>
            <a:r>
              <a:rPr lang="en-US" dirty="0" smtClean="0"/>
              <a:t>Through this project Any one can donate  waste food .</a:t>
            </a:r>
          </a:p>
          <a:p>
            <a:r>
              <a:rPr lang="en-US" dirty="0" smtClean="0"/>
              <a:t>Companies can find donated food for making feed products(for waste food recycling).</a:t>
            </a:r>
          </a:p>
          <a:p>
            <a:r>
              <a:rPr lang="en-US" dirty="0" smtClean="0"/>
              <a:t>Feed product which are made using waste food can be sell in this project.</a:t>
            </a:r>
          </a:p>
          <a:p>
            <a:pPr>
              <a:buNone/>
            </a:pPr>
            <a:endParaRPr lang="en-US" dirty="0" smtClean="0"/>
          </a:p>
          <a:p>
            <a:endParaRPr lang="en-US" dirty="0" smtClean="0"/>
          </a:p>
          <a:p>
            <a:pPr marL="45720" indent="0">
              <a:buNone/>
            </a:pPr>
            <a:endParaRPr lang="en-IN" dirty="0"/>
          </a:p>
        </p:txBody>
      </p:sp>
    </p:spTree>
    <p:extLst>
      <p:ext uri="{BB962C8B-B14F-4D97-AF65-F5344CB8AC3E}">
        <p14:creationId xmlns:p14="http://schemas.microsoft.com/office/powerpoint/2010/main" xmlns="" val="1735352625"/>
      </p:ext>
    </p:extLst>
  </p:cSld>
  <p:clrMapOvr>
    <a:masterClrMapping/>
  </p:clrMapOvr>
  <p:transition spd="slow">
    <p:randomBar dir="vert"/>
    <p:sndAc>
      <p:stSnd>
        <p:snd r:embed="rId2"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95E07-CE89-4D49-BF46-BC942575F6E3}"/>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xmlns="" id="{BF78C1FC-A480-4141-AA6E-0847B11E741B}"/>
              </a:ext>
            </a:extLst>
          </p:cNvPr>
          <p:cNvSpPr>
            <a:spLocks noGrp="1"/>
          </p:cNvSpPr>
          <p:nvPr>
            <p:ph idx="1"/>
          </p:nvPr>
        </p:nvSpPr>
        <p:spPr/>
        <p:txBody>
          <a:bodyPr/>
          <a:lstStyle/>
          <a:p>
            <a:pPr marL="45720" indent="0">
              <a:buNone/>
            </a:pPr>
            <a:r>
              <a:rPr lang="en-US" dirty="0"/>
              <a:t>The objective is to create a web site that can perform the following:-</a:t>
            </a:r>
          </a:p>
          <a:p>
            <a:pPr marL="502920" indent="-457200">
              <a:buAutoNum type="arabicPeriod"/>
            </a:pPr>
            <a:r>
              <a:rPr lang="en-US" dirty="0"/>
              <a:t>Connecting to an HTTPS site through GPRS/WIFI.</a:t>
            </a:r>
          </a:p>
          <a:p>
            <a:pPr marL="502920" indent="-457200">
              <a:buAutoNum type="arabicPeriod"/>
            </a:pPr>
            <a:r>
              <a:rPr lang="en-US" dirty="0"/>
              <a:t>Opening the relevant </a:t>
            </a:r>
            <a:r>
              <a:rPr lang="en-US" dirty="0" smtClean="0"/>
              <a:t>React</a:t>
            </a:r>
            <a:r>
              <a:rPr lang="en-US" dirty="0" smtClean="0"/>
              <a:t> </a:t>
            </a:r>
            <a:r>
              <a:rPr lang="en-US" dirty="0"/>
              <a:t>page using HTTPS POST &amp; GET methods.</a:t>
            </a:r>
          </a:p>
          <a:p>
            <a:pPr marL="502920" indent="-457200">
              <a:buAutoNum type="arabicPeriod"/>
            </a:pPr>
            <a:r>
              <a:rPr lang="en-US" dirty="0"/>
              <a:t>Read the data logically into </a:t>
            </a:r>
            <a:r>
              <a:rPr lang="en-US" dirty="0" smtClean="0"/>
              <a:t>admin</a:t>
            </a:r>
            <a:r>
              <a:rPr lang="en-US" dirty="0" smtClean="0"/>
              <a:t>, donor </a:t>
            </a:r>
            <a:r>
              <a:rPr lang="en-US"/>
              <a:t>and </a:t>
            </a:r>
            <a:r>
              <a:rPr lang="en-US" smtClean="0"/>
              <a:t>company</a:t>
            </a:r>
            <a:r>
              <a:rPr lang="en-US" smtClean="0"/>
              <a:t>.</a:t>
            </a:r>
            <a:endParaRPr lang="en-US" dirty="0"/>
          </a:p>
          <a:p>
            <a:pPr marL="502920" indent="-457200">
              <a:buAutoNum type="arabicPeriod"/>
            </a:pPr>
            <a:r>
              <a:rPr lang="en-US" dirty="0"/>
              <a:t>Creating a local database.</a:t>
            </a:r>
            <a:endParaRPr lang="en-IN" dirty="0"/>
          </a:p>
        </p:txBody>
      </p:sp>
    </p:spTree>
    <p:extLst>
      <p:ext uri="{BB962C8B-B14F-4D97-AF65-F5344CB8AC3E}">
        <p14:creationId xmlns:p14="http://schemas.microsoft.com/office/powerpoint/2010/main" xmlns="" val="3826499070"/>
      </p:ext>
    </p:extLst>
  </p:cSld>
  <p:clrMapOvr>
    <a:masterClrMapping/>
  </p:clrMapOvr>
  <p:transition spd="slow">
    <p:randomBar dir="vert"/>
    <p:sndAc>
      <p:stSnd>
        <p:snd r:embed="rId2" name="click.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CF15B-1254-4DCE-88CF-8C9F10EDC43E}"/>
              </a:ext>
            </a:extLst>
          </p:cNvPr>
          <p:cNvSpPr>
            <a:spLocks noGrp="1"/>
          </p:cNvSpPr>
          <p:nvPr>
            <p:ph type="title"/>
          </p:nvPr>
        </p:nvSpPr>
        <p:spPr/>
        <p:txBody>
          <a:bodyPr/>
          <a:lstStyle/>
          <a:p>
            <a:r>
              <a:rPr lang="en-US" dirty="0"/>
              <a:t>Proposed System Model </a:t>
            </a:r>
            <a:endParaRPr lang="en-IN" dirty="0"/>
          </a:p>
        </p:txBody>
      </p:sp>
      <p:sp>
        <p:nvSpPr>
          <p:cNvPr id="3" name="Content Placeholder 2">
            <a:extLst>
              <a:ext uri="{FF2B5EF4-FFF2-40B4-BE49-F238E27FC236}">
                <a16:creationId xmlns:a16="http://schemas.microsoft.com/office/drawing/2014/main" xmlns="" id="{5AB6AA72-8253-4365-B39D-9186BF9C0749}"/>
              </a:ext>
            </a:extLst>
          </p:cNvPr>
          <p:cNvSpPr>
            <a:spLocks noGrp="1"/>
          </p:cNvSpPr>
          <p:nvPr>
            <p:ph idx="1"/>
          </p:nvPr>
        </p:nvSpPr>
        <p:spPr/>
        <p:txBody>
          <a:bodyPr/>
          <a:lstStyle/>
          <a:p>
            <a:pPr marL="45720" indent="0">
              <a:buNone/>
            </a:pPr>
            <a:r>
              <a:rPr lang="en-US" dirty="0"/>
              <a:t>There are three main modules:</a:t>
            </a:r>
          </a:p>
          <a:p>
            <a:pPr marL="45720" indent="0">
              <a:buNone/>
            </a:pPr>
            <a:r>
              <a:rPr lang="en-US" dirty="0"/>
              <a:t>Admin                                                </a:t>
            </a:r>
            <a:r>
              <a:rPr lang="en-US" dirty="0" smtClean="0"/>
              <a:t>Donor                                                Company</a:t>
            </a:r>
            <a:endParaRPr lang="en-US" dirty="0"/>
          </a:p>
          <a:p>
            <a:pPr marL="45720" indent="0">
              <a:buNone/>
            </a:pPr>
            <a:r>
              <a:rPr lang="en-US" dirty="0"/>
              <a:t>1 Home                                      </a:t>
            </a:r>
            <a:r>
              <a:rPr lang="en-US" dirty="0" smtClean="0"/>
              <a:t>   </a:t>
            </a:r>
            <a:r>
              <a:rPr lang="en-US" dirty="0"/>
              <a:t>1 Home                                          </a:t>
            </a:r>
            <a:r>
              <a:rPr lang="en-US" dirty="0" smtClean="0"/>
              <a:t>     </a:t>
            </a:r>
            <a:r>
              <a:rPr lang="en-US" dirty="0"/>
              <a:t>1 </a:t>
            </a:r>
            <a:r>
              <a:rPr lang="en-US" dirty="0" smtClean="0"/>
              <a:t>  Home</a:t>
            </a:r>
            <a:endParaRPr lang="en-US" dirty="0"/>
          </a:p>
          <a:p>
            <a:pPr marL="45720" indent="0">
              <a:buNone/>
            </a:pPr>
            <a:r>
              <a:rPr lang="en-US" dirty="0"/>
              <a:t>2 </a:t>
            </a:r>
            <a:r>
              <a:rPr lang="en-US" dirty="0" smtClean="0"/>
              <a:t>Add donor                               2 Add food                                        </a:t>
            </a:r>
            <a:r>
              <a:rPr lang="en-US" dirty="0"/>
              <a:t>2 </a:t>
            </a:r>
            <a:r>
              <a:rPr lang="en-US" dirty="0" smtClean="0"/>
              <a:t>  See all donators</a:t>
            </a:r>
            <a:endParaRPr lang="en-US" dirty="0"/>
          </a:p>
          <a:p>
            <a:pPr marL="45720" indent="0">
              <a:buNone/>
            </a:pPr>
            <a:r>
              <a:rPr lang="en-US" dirty="0"/>
              <a:t>3 </a:t>
            </a:r>
            <a:r>
              <a:rPr lang="en-US" dirty="0" smtClean="0"/>
              <a:t>delete donor                           </a:t>
            </a:r>
            <a:r>
              <a:rPr lang="en-US" dirty="0"/>
              <a:t>3 </a:t>
            </a:r>
            <a:r>
              <a:rPr lang="en-US" dirty="0" smtClean="0"/>
              <a:t>Donate                                            3    Get foods </a:t>
            </a:r>
            <a:endParaRPr lang="en-US" dirty="0"/>
          </a:p>
          <a:p>
            <a:pPr marL="45720" indent="0">
              <a:buNone/>
            </a:pPr>
            <a:r>
              <a:rPr lang="en-US" dirty="0"/>
              <a:t>4 </a:t>
            </a:r>
            <a:r>
              <a:rPr lang="en-US" b="1" dirty="0" smtClean="0"/>
              <a:t> </a:t>
            </a:r>
            <a:r>
              <a:rPr lang="en-US" dirty="0" smtClean="0"/>
              <a:t> View profile                           </a:t>
            </a:r>
            <a:r>
              <a:rPr lang="en-US" dirty="0"/>
              <a:t>4 </a:t>
            </a:r>
            <a:r>
              <a:rPr lang="en-US" dirty="0" smtClean="0"/>
              <a:t>Delete food                                  4   Sell products</a:t>
            </a:r>
            <a:endParaRPr lang="en-US" dirty="0"/>
          </a:p>
          <a:p>
            <a:pPr marL="45720" indent="0">
              <a:buNone/>
            </a:pPr>
            <a:r>
              <a:rPr lang="en-US" dirty="0"/>
              <a:t>5 Log Out                                    </a:t>
            </a:r>
            <a:r>
              <a:rPr lang="en-US" dirty="0" smtClean="0"/>
              <a:t> </a:t>
            </a:r>
            <a:r>
              <a:rPr lang="en-US" dirty="0"/>
              <a:t>5 Log Out                             </a:t>
            </a:r>
            <a:r>
              <a:rPr lang="en-US" dirty="0" smtClean="0"/>
              <a:t>             5     </a:t>
            </a:r>
            <a:r>
              <a:rPr lang="en-US" dirty="0"/>
              <a:t>Log Out</a:t>
            </a:r>
            <a:endParaRPr lang="en-IN" dirty="0"/>
          </a:p>
        </p:txBody>
      </p:sp>
    </p:spTree>
    <p:extLst>
      <p:ext uri="{BB962C8B-B14F-4D97-AF65-F5344CB8AC3E}">
        <p14:creationId xmlns:p14="http://schemas.microsoft.com/office/powerpoint/2010/main" xmlns="" val="514364870"/>
      </p:ext>
    </p:extLst>
  </p:cSld>
  <p:clrMapOvr>
    <a:masterClrMapping/>
  </p:clrMapOvr>
  <p:transition spd="slow">
    <p:randomBar dir="vert"/>
    <p:sndAc>
      <p:stSnd>
        <p:snd r:embed="rId2" name="click.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6480F4-1247-4E32-857B-318E0750D992}"/>
              </a:ext>
            </a:extLst>
          </p:cNvPr>
          <p:cNvSpPr>
            <a:spLocks noGrp="1"/>
          </p:cNvSpPr>
          <p:nvPr>
            <p:ph type="title"/>
          </p:nvPr>
        </p:nvSpPr>
        <p:spPr/>
        <p:txBody>
          <a:bodyPr/>
          <a:lstStyle/>
          <a:p>
            <a:r>
              <a:rPr lang="en-US" dirty="0"/>
              <a:t>Proposed Approach</a:t>
            </a:r>
            <a:endParaRPr lang="en-IN" dirty="0"/>
          </a:p>
        </p:txBody>
      </p:sp>
      <p:pic>
        <p:nvPicPr>
          <p:cNvPr id="6" name="Content Placeholder 5" descr="data flow 1.jpg"/>
          <p:cNvPicPr>
            <a:picLocks noGrp="1" noChangeAspect="1"/>
          </p:cNvPicPr>
          <p:nvPr>
            <p:ph idx="1"/>
          </p:nvPr>
        </p:nvPicPr>
        <p:blipFill>
          <a:blip r:embed="rId3"/>
          <a:stretch>
            <a:fillRect/>
          </a:stretch>
        </p:blipFill>
        <p:spPr>
          <a:xfrm>
            <a:off x="2780702" y="1632857"/>
            <a:ext cx="6572303" cy="4869199"/>
          </a:xfrm>
        </p:spPr>
      </p:pic>
    </p:spTree>
    <p:extLst>
      <p:ext uri="{BB962C8B-B14F-4D97-AF65-F5344CB8AC3E}">
        <p14:creationId xmlns:p14="http://schemas.microsoft.com/office/powerpoint/2010/main" xmlns="" val="249401257"/>
      </p:ext>
    </p:extLst>
  </p:cSld>
  <p:clrMapOvr>
    <a:masterClrMapping/>
  </p:clrMapOvr>
  <p:transition spd="slow">
    <p:randomBar dir="vert"/>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ntitled Diagram-Page-3.jpg"/>
          <p:cNvPicPr>
            <a:picLocks noGrp="1" noChangeAspect="1"/>
          </p:cNvPicPr>
          <p:nvPr>
            <p:ph idx="1"/>
          </p:nvPr>
        </p:nvPicPr>
        <p:blipFill>
          <a:blip r:embed="rId3"/>
          <a:stretch>
            <a:fillRect/>
          </a:stretch>
        </p:blipFill>
        <p:spPr>
          <a:xfrm>
            <a:off x="2861712" y="535578"/>
            <a:ext cx="7170562" cy="5708425"/>
          </a:xfrm>
        </p:spPr>
      </p:pic>
    </p:spTree>
  </p:cSld>
  <p:clrMapOvr>
    <a:masterClrMapping/>
  </p:clrMapOvr>
  <p:transition spd="slow">
    <p:randomBar dir="vert"/>
    <p:sndAc>
      <p:stSnd>
        <p:snd r:embed="rId2"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46B440-F37E-4986-A21F-F58725B2F186}"/>
              </a:ext>
            </a:extLst>
          </p:cNvPr>
          <p:cNvSpPr>
            <a:spLocks noGrp="1"/>
          </p:cNvSpPr>
          <p:nvPr>
            <p:ph type="title"/>
          </p:nvPr>
        </p:nvSpPr>
        <p:spPr/>
        <p:txBody>
          <a:bodyPr/>
          <a:lstStyle/>
          <a:p>
            <a:r>
              <a:rPr lang="en-US" dirty="0"/>
              <a:t>Screenshots</a:t>
            </a:r>
            <a:endParaRPr lang="en-IN" dirty="0"/>
          </a:p>
        </p:txBody>
      </p:sp>
      <p:pic>
        <p:nvPicPr>
          <p:cNvPr id="6" name="Content Placeholder 5" descr="first page.jpeg"/>
          <p:cNvPicPr>
            <a:picLocks noGrp="1" noChangeAspect="1"/>
          </p:cNvPicPr>
          <p:nvPr>
            <p:ph idx="1"/>
          </p:nvPr>
        </p:nvPicPr>
        <p:blipFill>
          <a:blip r:embed="rId3"/>
          <a:stretch>
            <a:fillRect/>
          </a:stretch>
        </p:blipFill>
        <p:spPr>
          <a:xfrm>
            <a:off x="1463384" y="1764030"/>
            <a:ext cx="9258020" cy="4514850"/>
          </a:xfrm>
        </p:spPr>
      </p:pic>
    </p:spTree>
    <p:extLst>
      <p:ext uri="{BB962C8B-B14F-4D97-AF65-F5344CB8AC3E}">
        <p14:creationId xmlns:p14="http://schemas.microsoft.com/office/powerpoint/2010/main" xmlns="" val="2608220635"/>
      </p:ext>
    </p:extLst>
  </p:cSld>
  <p:clrMapOvr>
    <a:masterClrMapping/>
  </p:clrMapOvr>
  <p:transition spd="slow">
    <p:randomBar dir="vert"/>
    <p:sndAc>
      <p:stSnd>
        <p:snd r:embed="rId2" name="click.wav"/>
      </p:stSnd>
    </p:sndAc>
  </p:transition>
</p:sld>
</file>

<file path=ppt/theme/theme1.xml><?xml version="1.0" encoding="utf-8"?>
<a:theme xmlns:a="http://schemas.openxmlformats.org/drawingml/2006/main" name="Basis">
  <a:themeElements>
    <a:clrScheme name="Custom 5">
      <a:dk1>
        <a:srgbClr val="002060"/>
      </a:dk1>
      <a:lt1>
        <a:srgbClr val="FFFFFF"/>
      </a:lt1>
      <a:dk2>
        <a:srgbClr val="002060"/>
      </a:dk2>
      <a:lt2>
        <a:srgbClr val="DEDEDE"/>
      </a:lt2>
      <a:accent1>
        <a:srgbClr val="002060"/>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1787</TotalTime>
  <Words>580</Words>
  <Application>Microsoft Office PowerPoint</Application>
  <PresentationFormat>Custom</PresentationFormat>
  <Paragraphs>95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Basis</vt:lpstr>
      <vt:lpstr>SHARE thE MEAL</vt:lpstr>
      <vt:lpstr>Contents</vt:lpstr>
      <vt:lpstr>Introduction</vt:lpstr>
      <vt:lpstr>Choice of topic</vt:lpstr>
      <vt:lpstr>Methodology</vt:lpstr>
      <vt:lpstr>Proposed System Model </vt:lpstr>
      <vt:lpstr>Proposed Approach</vt:lpstr>
      <vt:lpstr>Slide 8</vt:lpstr>
      <vt:lpstr>Screenshots</vt:lpstr>
      <vt:lpstr>Home</vt:lpstr>
      <vt:lpstr>About us</vt:lpstr>
      <vt:lpstr>Slide 12</vt:lpstr>
      <vt:lpstr>Admin Sign in</vt:lpstr>
      <vt:lpstr>Slide 14</vt:lpstr>
      <vt:lpstr>Admin Add Donor</vt:lpstr>
      <vt:lpstr>Admin Home</vt:lpstr>
      <vt:lpstr>Donor Sign-in</vt:lpstr>
      <vt:lpstr>Donor Sign-up</vt:lpstr>
      <vt:lpstr>Company  Sign-in</vt:lpstr>
      <vt:lpstr>Company  Sign-up</vt:lpstr>
      <vt:lpstr>System Requirements</vt:lpstr>
      <vt:lpstr>Technologies Used</vt:lpstr>
      <vt:lpstr>Applications </vt:lpstr>
      <vt:lpstr>Advantages</vt:lpstr>
      <vt:lpstr>Limitations</vt:lpstr>
      <vt:lpstr>Conclusion </vt:lpstr>
      <vt:lpstr>Future Scope </vt:lpstr>
      <vt:lpstr>References</vt:lpstr>
      <vt:lpstr>                             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 assistance portal</dc:title>
  <dc:creator>Abhishek Badal</dc:creator>
  <cp:lastModifiedBy>Dell</cp:lastModifiedBy>
  <cp:revision>52</cp:revision>
  <dcterms:created xsi:type="dcterms:W3CDTF">2022-04-06T16:17:24Z</dcterms:created>
  <dcterms:modified xsi:type="dcterms:W3CDTF">2022-09-24T06:31:38Z</dcterms:modified>
</cp:coreProperties>
</file>