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457200"/>
            <a:ext cx="5486400" cy="1828800"/>
          </a:xfrm>
        </p:spPr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8960" y="3657600"/>
            <a:ext cx="5486400" cy="2103120"/>
          </a:xfrm>
        </p:spPr>
        <p:txBody>
          <a:bodyPr/>
          <a:lstStyle/>
          <a:p/>
        </p:txBody>
      </p:sp>
      <p:pic>
        <p:nvPicPr>
          <p:cNvPr id="4" name="Picture 3" descr="1. latest?cb=2014072311490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43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457200"/>
            <a:ext cx="5486400" cy="1828800"/>
          </a:xfrm>
        </p:spPr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8960" y="3657600"/>
            <a:ext cx="5486400" cy="2103120"/>
          </a:xfrm>
        </p:spPr>
        <p:txBody>
          <a:bodyPr/>
          <a:lstStyle/>
          <a:p/>
        </p:txBody>
      </p:sp>
      <p:pic>
        <p:nvPicPr>
          <p:cNvPr id="4" name="Picture 3" descr="2. c0167fe13c1217112025cc41ae20abf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43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457200"/>
            <a:ext cx="5486400" cy="1828800"/>
          </a:xfrm>
        </p:spPr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8960" y="3657600"/>
            <a:ext cx="5486400" cy="2103120"/>
          </a:xfrm>
        </p:spPr>
        <p:txBody>
          <a:bodyPr/>
          <a:lstStyle/>
          <a:p/>
        </p:txBody>
      </p:sp>
      <p:pic>
        <p:nvPicPr>
          <p:cNvPr id="4" name="Picture 3" descr="3. latest?cb=201307282141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43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457200"/>
            <a:ext cx="5486400" cy="1828800"/>
          </a:xfrm>
        </p:spPr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8960" y="3657600"/>
            <a:ext cx="5486400" cy="2103120"/>
          </a:xfrm>
        </p:spPr>
        <p:txBody>
          <a:bodyPr/>
          <a:lstStyle/>
          <a:p/>
        </p:txBody>
      </p:sp>
      <p:pic>
        <p:nvPicPr>
          <p:cNvPr id="4" name="Picture 3" descr="4. 61nz9edeafl._sx425_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43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457200"/>
            <a:ext cx="5486400" cy="1828800"/>
          </a:xfrm>
        </p:spPr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8960" y="3657600"/>
            <a:ext cx="5486400" cy="2103120"/>
          </a:xfrm>
        </p:spPr>
        <p:txBody>
          <a:bodyPr/>
          <a:lstStyle/>
          <a:p/>
        </p:txBody>
      </p:sp>
      <p:pic>
        <p:nvPicPr>
          <p:cNvPr id="4" name="Picture 3" descr="5. tj_headshot_jer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432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