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agrawal" userId="3162d5c3008451b9" providerId="LiveId" clId="{B57A9155-9957-4C3D-B23B-C4D1D51499F4}"/>
    <pc:docChg chg="addSld modSld">
      <pc:chgData name="anmol agrawal" userId="3162d5c3008451b9" providerId="LiveId" clId="{B57A9155-9957-4C3D-B23B-C4D1D51499F4}" dt="2022-08-04T17:40:08.575" v="3" actId="20577"/>
      <pc:docMkLst>
        <pc:docMk/>
      </pc:docMkLst>
      <pc:sldChg chg="modSp new mod">
        <pc:chgData name="anmol agrawal" userId="3162d5c3008451b9" providerId="LiveId" clId="{B57A9155-9957-4C3D-B23B-C4D1D51499F4}" dt="2022-08-04T17:40:08.575" v="3" actId="20577"/>
        <pc:sldMkLst>
          <pc:docMk/>
          <pc:sldMk cId="1619472050" sldId="256"/>
        </pc:sldMkLst>
        <pc:spChg chg="mod">
          <ac:chgData name="anmol agrawal" userId="3162d5c3008451b9" providerId="LiveId" clId="{B57A9155-9957-4C3D-B23B-C4D1D51499F4}" dt="2022-08-04T17:40:08.575" v="3" actId="20577"/>
          <ac:spMkLst>
            <pc:docMk/>
            <pc:sldMk cId="1619472050" sldId="256"/>
            <ac:spMk id="2" creationId="{9E090308-3394-CF80-7064-EC7DD6559B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9797-2E3F-235B-7CA6-43FC91CCC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AA56-FD81-3AC7-8EA0-F021DE61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D5DD-1524-AD8E-279D-8D93886A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C9FB-ED57-09C3-DDFC-6B0AE8BD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67F3-A1FF-6F98-44CD-D0C3A93D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7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6FBD-4D0B-F630-7D64-DF01D07D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AD1B2-07DE-BFFC-3F03-DA8A4501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A49B-24E5-3DE2-94AE-087822F1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18C1-42A7-96E1-F6C0-2721CB9E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D2BA-D02C-12AD-4641-D5955ED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104AA-A7D0-B409-AB28-58901467C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843D-8DFA-9A0B-56E1-B743C1F04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7EC7-2C27-90F8-9DBF-7EE0ECF7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DC5B-8E25-D1DD-35A2-00AFA155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4E03-CCC3-1D0A-AFCD-07D1D2B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AE73-0016-6000-F429-BAFFA43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B558-ED48-D2F4-3418-8B8F23C8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5CD1-85C4-3FC0-E720-C59A8388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51C0-130C-CD6C-327D-44CCFE04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349E-3D80-F78D-4F69-F2EBE113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6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C70-686B-BE02-F0A2-82395B73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C02C5-CAAB-8B5E-50C7-C0A165A7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5957-0E55-157F-B45D-83CBECC4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87D6-C625-D471-89F0-3DA11427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3B5D-5C1C-E4DE-0E16-FCD6763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6E0-ECDE-1FA8-AD07-CFF9E474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355A-0D46-A9C8-2C1C-0023DD7AA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A618-A30A-70A7-591E-F8878D9D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3D35-D706-546B-5C18-5BD3E98C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DAF87-3424-EFC6-8040-C82D39AB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685E-123F-B920-7102-BC4AAD9E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7B54-1715-5F21-573F-C8497F70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3115-B713-8BA9-80B5-05234A9B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B7D9-3527-0D45-6B71-75D61325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40152-6A4E-E5A8-DF53-AEA5EEF8C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D7E1-E16C-D5AC-80F5-E157805D4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D14A0-5D57-86B4-5CDC-113FB822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3D08-17A6-C0D6-D094-2BFFC6A1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786BF-73B4-CFBB-2F1A-A8A811D7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2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D78-71DB-DD28-B7A3-C93D423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20BFE-C837-1A64-6AB0-6E8AA097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088AC-67C4-9C1B-4A74-5FAA0E41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75E1-910E-0BB2-0539-5ACC412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DB468-715F-DCDD-9FC4-20880E47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B6CA2-AD6F-F27A-2EE2-82DDF2B1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6B5C-EAC7-25D9-021B-154104C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8626-E778-C636-A04C-D4A2F2D9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7299-6417-77D0-8D23-CBC93EAD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05BF7-EDF2-B4B2-7407-BCFADAC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BA1B-C8CD-E315-B76D-D2468E14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CA1B-61F8-3916-5253-3865D537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F8EF-9C33-CFF0-7327-3B86D94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9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59B5-0BFB-6418-C30E-1448A10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B7246-5691-3D87-78E7-C1B44484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847E9-8360-0965-2B44-B08CD48B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18B9-935B-F40E-AAD7-A78C9C0A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4D8A-3E95-DFAF-6118-BA6B054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4B4F-CEFC-11E5-09FC-CEAD4921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7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61E0-FA18-48BB-42D0-8AFDF688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1615-3E25-BAD9-FAD9-AFCA7EF5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6B64-382D-174C-7DB3-7DDE4A00D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0AAB-6A64-46F3-B638-B9998E9CEEF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CE70-F508-5285-A73D-860331640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82D4-8A12-678F-CE5F-AA3DDA81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6C96-4AC6-413C-AFA7-B25CFA214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0308-3394-CF80-7064-EC7DD6559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hhh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5A04-D87F-5ADA-9DAB-ED52C440E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7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hhh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</dc:title>
  <dc:creator>anmol agrawal</dc:creator>
  <cp:lastModifiedBy>anmol agrawal</cp:lastModifiedBy>
  <cp:revision>1</cp:revision>
  <dcterms:created xsi:type="dcterms:W3CDTF">2022-08-04T17:40:05Z</dcterms:created>
  <dcterms:modified xsi:type="dcterms:W3CDTF">2022-08-04T17:40:09Z</dcterms:modified>
</cp:coreProperties>
</file>