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1114" y="4910667"/>
            <a:ext cx="6400800" cy="1947333"/>
          </a:xfrm>
        </p:spPr>
        <p:txBody>
          <a:bodyPr/>
          <a:lstStyle/>
          <a:p>
            <a:r>
              <a:rPr lang="en-IN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Aryan Mangla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Devashish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2857" y="120151"/>
            <a:ext cx="833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Using CNN</a:t>
            </a:r>
            <a:endParaRPr lang="en-IN" sz="3600" b="1" u="sng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18" y="313508"/>
            <a:ext cx="9235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Execution Of Final Output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794"/>
            <a:ext cx="12192000" cy="5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6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" y="3592287"/>
            <a:ext cx="689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262" y="4361728"/>
            <a:ext cx="8608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 future in order to improve efficiency and better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I 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like to employ below modifications in the project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:-</a:t>
            </a:r>
          </a:p>
          <a:p>
            <a:endParaRPr lang="en-I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size of test and training data set </a:t>
            </a:r>
            <a:endParaRPr lang="en-I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better morphological analysis algorithms to get clearer features.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194" y="391886"/>
            <a:ext cx="3984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262" y="1161327"/>
            <a:ext cx="7798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using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50 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images as training input and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same number of 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images for test we got these results on classification In this way we got descent results for our analysis.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Above slide we 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can see that it gives around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80%accuracy 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 the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results.</a:t>
            </a:r>
            <a:endParaRPr lang="en-IN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9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" y="365760"/>
            <a:ext cx="12174582" cy="6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18" y="389965"/>
            <a:ext cx="7195764" cy="1156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458" y="1600200"/>
            <a:ext cx="11391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Diabetic Retinopathy Using the Retinal Images in an efficient manner.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is one of the feature used to identify the </a:t>
            </a:r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iabetic </a:t>
            </a:r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etinopathy</a:t>
            </a:r>
            <a:endParaRPr lang="en-IN" sz="28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718" y="3281082"/>
            <a:ext cx="870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458" y="4204412"/>
            <a:ext cx="11026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 objective of this project is to implement an automated detection of diabetic retinopathy (DR) using digital fundus images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just"/>
            <a:endParaRPr lang="en-IN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using Image Processing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 extract and detect the features such as blood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vessels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 textures which will determine two general classifications: normal or abnormal (DR) eye</a:t>
            </a:r>
          </a:p>
        </p:txBody>
      </p:sp>
    </p:spTree>
    <p:extLst>
      <p:ext uri="{BB962C8B-B14F-4D97-AF65-F5344CB8AC3E}">
        <p14:creationId xmlns:p14="http://schemas.microsoft.com/office/powerpoint/2010/main" val="9161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06" y="242047"/>
            <a:ext cx="6400800" cy="150607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Diabetic Retinopathy?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83" y="2393577"/>
            <a:ext cx="8836306" cy="3370729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is caused by damage to the blood vessels in the tissue at the back of the eye (retina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Poorly controlled blood sugar is a risk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Early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 include floaters, blurriness, dark areas of </a:t>
            </a:r>
            <a:endParaRPr lang="en-I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vision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difficulty perceiving colours. Blindness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</a:p>
          <a:p>
            <a:pPr algn="just"/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occur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-215152"/>
            <a:ext cx="8449236" cy="188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Diabetic Retinopathy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17" y="2053797"/>
            <a:ext cx="7655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Early diabetic </a:t>
            </a:r>
            <a:r>
              <a:rPr lang="en-IN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retinopathy</a:t>
            </a:r>
          </a:p>
          <a:p>
            <a:endParaRPr lang="en-IN" sz="28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Advanced </a:t>
            </a:r>
            <a:r>
              <a:rPr lang="en-I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diabetic retinopathy</a:t>
            </a:r>
            <a:endParaRPr lang="en-I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06" y="2053797"/>
            <a:ext cx="5124994" cy="48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222"/>
            <a:ext cx="12192000" cy="5564777"/>
          </a:xfrm>
        </p:spPr>
      </p:pic>
      <p:sp>
        <p:nvSpPr>
          <p:cNvPr id="5" name="TextBox 4"/>
          <p:cNvSpPr txBox="1"/>
          <p:nvPr/>
        </p:nvSpPr>
        <p:spPr>
          <a:xfrm>
            <a:off x="274320" y="404949"/>
            <a:ext cx="112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Vision 									Defective Vision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5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1" y="391886"/>
            <a:ext cx="81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endParaRPr lang="en-IN" sz="4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011" y="1946366"/>
            <a:ext cx="937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endParaRPr lang="en-I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</a:t>
            </a:r>
          </a:p>
          <a:p>
            <a:endParaRPr lang="en-I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0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"/>
            <a:ext cx="12191999" cy="68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09451"/>
            <a:ext cx="871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Image Processing 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646" y="1489166"/>
            <a:ext cx="8882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Fundus Photography is performed by a fundus camera, which basically consists of a specialized low power microscope with an attached camera.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 Portion of the Interior of the eyeball, visible through the pupil.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retinal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fundus images are commonly used for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 diabetic retinopathy 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 contrast retinal-image intensity increased and a number of edge pixels were extracted.</a:t>
            </a:r>
            <a:endParaRPr lang="en-IN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214"/>
            <a:ext cx="12192000" cy="30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0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" y="287383"/>
            <a:ext cx="529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394" y="1737360"/>
            <a:ext cx="10607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• User will input retinal blood vessel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• Algorithm is applied to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extract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vessels from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• Filtering method are used to remove noise from image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• Local entropy threshold and alternative sequential filter      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methodology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 implemented to extract.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• Image pre-processing steps are applied to get accurate result.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• System will remove all unwanted objects from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• System will apply algorithm to extract retinal blood vessels.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• Finally system will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give 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diabetic </a:t>
            </a:r>
            <a:r>
              <a:rPr lang="en-IN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retinopathy accuracy.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930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352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Slice</vt:lpstr>
      <vt:lpstr>Mini Project Presentation</vt:lpstr>
      <vt:lpstr>PowerPoint Presentation</vt:lpstr>
      <vt:lpstr>What is Diabetic Retinopathy?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Presentation</dc:title>
  <dc:creator>vasu mangla</dc:creator>
  <cp:lastModifiedBy>vasu mangla</cp:lastModifiedBy>
  <cp:revision>16</cp:revision>
  <dcterms:created xsi:type="dcterms:W3CDTF">2021-03-09T09:46:26Z</dcterms:created>
  <dcterms:modified xsi:type="dcterms:W3CDTF">2021-03-09T15:03:31Z</dcterms:modified>
</cp:coreProperties>
</file>