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DFCFA-40EB-4174-B3CB-686402AB59F1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DE8B-0CA7-4278-9EC9-F1F48169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DDE8B-0CA7-4278-9EC9-F1F481694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54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28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6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BC57-AA3A-45C0-ADDB-D4C6299F18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3C6D0A-4773-41FE-AA4B-1D69F6C57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4.tiff"/><Relationship Id="rId10" Type="http://schemas.openxmlformats.org/officeDocument/2006/relationships/image" Target="../media/image19.tif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10B-352D-493F-A204-AE0D1FE9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775" y="3867539"/>
            <a:ext cx="6481665" cy="757432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Cook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06E63-902A-4597-844A-38037C226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0208" y="4760265"/>
            <a:ext cx="5303520" cy="811479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INF 551 : Data Management Project </a:t>
            </a:r>
          </a:p>
          <a:p>
            <a:r>
              <a:rPr lang="en-US" sz="1900" dirty="0">
                <a:solidFill>
                  <a:schemeClr val="tx1"/>
                </a:solidFill>
              </a:rPr>
              <a:t>Anmol Chawla &amp; </a:t>
            </a:r>
            <a:r>
              <a:rPr lang="en-US" sz="1900" dirty="0" err="1">
                <a:solidFill>
                  <a:schemeClr val="tx1"/>
                </a:solidFill>
              </a:rPr>
              <a:t>Nikhit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Mago</a:t>
            </a:r>
            <a:endParaRPr lang="en-US" sz="19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C:\Users\ZUBIN\Desktop\clipart-recipe-book-10.jpg">
            <a:extLst>
              <a:ext uri="{FF2B5EF4-FFF2-40B4-BE49-F238E27FC236}">
                <a16:creationId xmlns:a16="http://schemas.microsoft.com/office/drawing/2014/main" id="{3B6AC9EC-C4A8-428B-8F1F-22558E998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3"/>
          <a:stretch/>
        </p:blipFill>
        <p:spPr bwMode="auto">
          <a:xfrm>
            <a:off x="4313726" y="560646"/>
            <a:ext cx="2216883" cy="31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0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ZUBIN\Desktop\Gen-Y.jpg">
            <a:extLst>
              <a:ext uri="{FF2B5EF4-FFF2-40B4-BE49-F238E27FC236}">
                <a16:creationId xmlns:a16="http://schemas.microsoft.com/office/drawing/2014/main" id="{61F13DA9-EDEC-4AB7-8F92-C42C9D8A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783167"/>
            <a:ext cx="5291666" cy="52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9F3808-B7CD-4536-BE3E-D17836F03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26" y="1513616"/>
            <a:ext cx="5291667" cy="35321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AAAE05-F36A-453F-8A74-E2829B6CF19A}"/>
              </a:ext>
            </a:extLst>
          </p:cNvPr>
          <p:cNvCxnSpPr/>
          <p:nvPr/>
        </p:nvCxnSpPr>
        <p:spPr>
          <a:xfrm>
            <a:off x="6120882" y="1884784"/>
            <a:ext cx="1147665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8767A4-9FFB-4665-85B8-648814EAD2C0}"/>
              </a:ext>
            </a:extLst>
          </p:cNvPr>
          <p:cNvCxnSpPr>
            <a:cxnSpLocks/>
          </p:cNvCxnSpPr>
          <p:nvPr/>
        </p:nvCxnSpPr>
        <p:spPr>
          <a:xfrm>
            <a:off x="5973144" y="3541493"/>
            <a:ext cx="142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E9C647-BED7-45BF-8D62-969AE696E583}"/>
              </a:ext>
            </a:extLst>
          </p:cNvPr>
          <p:cNvCxnSpPr>
            <a:cxnSpLocks/>
          </p:cNvCxnSpPr>
          <p:nvPr/>
        </p:nvCxnSpPr>
        <p:spPr>
          <a:xfrm flipV="1">
            <a:off x="6116906" y="4450702"/>
            <a:ext cx="1282270" cy="747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7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DED3-F07F-4F15-992B-EC565EA0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52" y="402336"/>
            <a:ext cx="2569719" cy="65003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102A-9A21-47F7-98A6-EB96F815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546" y="1140762"/>
            <a:ext cx="11433801" cy="5717238"/>
          </a:xfrm>
        </p:spPr>
        <p:txBody>
          <a:bodyPr>
            <a:normAutofit/>
          </a:bodyPr>
          <a:lstStyle/>
          <a:p>
            <a:r>
              <a:rPr lang="en-US" dirty="0"/>
              <a:t> User management system and authentication system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word search of recipe</a:t>
            </a:r>
          </a:p>
          <a:p>
            <a:endParaRPr lang="en-US" dirty="0"/>
          </a:p>
          <a:p>
            <a:r>
              <a:rPr lang="en-US" dirty="0"/>
              <a:t>Filter search results based on parameters (Faceted search)</a:t>
            </a:r>
          </a:p>
          <a:p>
            <a:endParaRPr lang="en-US" dirty="0"/>
          </a:p>
          <a:p>
            <a:r>
              <a:rPr lang="en-US" dirty="0"/>
              <a:t>View other associated data like ingredients, recipe etc. of a result</a:t>
            </a:r>
          </a:p>
          <a:p>
            <a:endParaRPr lang="en-US" dirty="0"/>
          </a:p>
          <a:p>
            <a:r>
              <a:rPr lang="en-US" dirty="0"/>
              <a:t>Ability to save a search query</a:t>
            </a:r>
          </a:p>
          <a:p>
            <a:endParaRPr lang="en-US" dirty="0"/>
          </a:p>
          <a:p>
            <a:r>
              <a:rPr lang="en-US" dirty="0"/>
              <a:t>Ability to execute a previous search history</a:t>
            </a:r>
          </a:p>
          <a:p>
            <a:endParaRPr lang="en-US" dirty="0"/>
          </a:p>
          <a:p>
            <a:r>
              <a:rPr lang="en-US" dirty="0"/>
              <a:t>Bonus Feature: Delete History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3DE1E-5745-4AE8-9E86-F4BD1C4C7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3056" r="49671" b="6676"/>
          <a:stretch/>
        </p:blipFill>
        <p:spPr>
          <a:xfrm>
            <a:off x="758506" y="1140762"/>
            <a:ext cx="1431227" cy="1129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D029C-3A4D-4881-9561-43EB313E8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36" y="2427706"/>
            <a:ext cx="484041" cy="484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5430E0-B26A-440C-A628-FCDC468E5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37" y="3077596"/>
            <a:ext cx="779605" cy="779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1942A-AA54-4531-80FD-4AC165C8C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06" y="3981782"/>
            <a:ext cx="701666" cy="59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231850-6C72-4310-BE49-6176022E3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68" y="4800081"/>
            <a:ext cx="367229" cy="367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C77704-FD99-459B-9CE5-13DA5D74F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0" y="5405537"/>
            <a:ext cx="1314663" cy="739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4B615-F471-4A63-8C37-6DCC597AC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23" y="6328440"/>
            <a:ext cx="412199" cy="4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3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58E5-93E6-4B5A-84E1-590798ED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65" y="329771"/>
            <a:ext cx="5947401" cy="820284"/>
          </a:xfrm>
        </p:spPr>
        <p:txBody>
          <a:bodyPr/>
          <a:lstStyle/>
          <a:p>
            <a:r>
              <a:rPr lang="en-US" dirty="0"/>
              <a:t>How did we execute it 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1AB71D8-5B6E-49C3-B7D1-19BC9E645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9" t="1289"/>
          <a:stretch/>
        </p:blipFill>
        <p:spPr>
          <a:xfrm>
            <a:off x="783770" y="1200622"/>
            <a:ext cx="703363" cy="1494953"/>
          </a:xfrm>
        </p:spPr>
      </p:pic>
      <p:pic>
        <p:nvPicPr>
          <p:cNvPr id="4" name="Content Placeholder 3" descr="C:\Users\ZUBIN\Desktop\22-.jpg">
            <a:extLst>
              <a:ext uri="{FF2B5EF4-FFF2-40B4-BE49-F238E27FC236}">
                <a16:creationId xmlns:a16="http://schemas.microsoft.com/office/drawing/2014/main" id="{6A20D407-A0B1-4BBD-B6A3-919CFC9A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225" y="1367035"/>
            <a:ext cx="1847850" cy="132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ZUBIN\Desktop\download.png">
            <a:extLst>
              <a:ext uri="{FF2B5EF4-FFF2-40B4-BE49-F238E27FC236}">
                <a16:creationId xmlns:a16="http://schemas.microsoft.com/office/drawing/2014/main" id="{BB6261A4-1A16-4CC7-89CF-D28C8AAA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07" y="1430622"/>
            <a:ext cx="3673759" cy="120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11879-5455-4918-837C-31A9BE554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0" y="3156284"/>
            <a:ext cx="950727" cy="521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3F1043-18A4-47D0-B70B-75AFCF831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70" y="5249672"/>
            <a:ext cx="1143000" cy="114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4F7806-9FBA-47EE-BED9-4EE17CC0FE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10"/>
          <a:stretch/>
        </p:blipFill>
        <p:spPr>
          <a:xfrm>
            <a:off x="3210766" y="2970261"/>
            <a:ext cx="3515201" cy="14159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F77A9F-0898-4831-9034-C19B14B0B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29" y="3033205"/>
            <a:ext cx="1679932" cy="1679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DE3C1-2AED-4618-A411-A367F2D90D3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2"/>
          <a:stretch/>
        </p:blipFill>
        <p:spPr>
          <a:xfrm>
            <a:off x="4371139" y="4724516"/>
            <a:ext cx="1194453" cy="1261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3F8864-9C81-43AE-908B-B25D6B6C0D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136" y="4044862"/>
            <a:ext cx="124363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20363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>
              <a:lnSpc>
                <a:spcPct val="220000"/>
              </a:lnSpc>
            </a:pPr>
            <a:r>
              <a:rPr lang="en-US" dirty="0"/>
              <a:t>Data Size : 20,000+ recipes</a:t>
            </a:r>
          </a:p>
          <a:p>
            <a:pPr>
              <a:lnSpc>
                <a:spcPct val="220000"/>
              </a:lnSpc>
            </a:pPr>
            <a:r>
              <a:rPr lang="en-US" dirty="0"/>
              <a:t>Removing outliers and missing values</a:t>
            </a:r>
          </a:p>
          <a:p>
            <a:pPr>
              <a:lnSpc>
                <a:spcPct val="220000"/>
              </a:lnSpc>
            </a:pPr>
            <a:r>
              <a:rPr lang="en-US" dirty="0"/>
              <a:t>Removing special characters and stop-words</a:t>
            </a:r>
          </a:p>
          <a:p>
            <a:pPr>
              <a:lnSpc>
                <a:spcPct val="220000"/>
              </a:lnSpc>
            </a:pPr>
            <a:r>
              <a:rPr lang="en-US" dirty="0"/>
              <a:t>Hashing results of facets into buckets for Query Optimization</a:t>
            </a:r>
          </a:p>
          <a:p>
            <a:pPr>
              <a:lnSpc>
                <a:spcPct val="220000"/>
              </a:lnSpc>
            </a:pPr>
            <a:r>
              <a:rPr lang="en-US" dirty="0"/>
              <a:t>Creation of Inverted Index for all facets and keywords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Faster search</a:t>
            </a:r>
          </a:p>
          <a:p>
            <a:pPr>
              <a:lnSpc>
                <a:spcPct val="220000"/>
              </a:lnSpc>
            </a:pPr>
            <a:r>
              <a:rPr lang="en-US" dirty="0"/>
              <a:t>Uploading Data and Inverted Index to Google Firebase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101"/>
            <a:ext cx="8596668" cy="3880773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Javascript &amp; JQuery </a:t>
            </a:r>
          </a:p>
          <a:p>
            <a:pPr>
              <a:lnSpc>
                <a:spcPct val="300000"/>
              </a:lnSpc>
            </a:pPr>
            <a:r>
              <a:rPr lang="en-US" dirty="0"/>
              <a:t>Querying </a:t>
            </a:r>
            <a:r>
              <a:rPr lang="en-US" b="1" dirty="0"/>
              <a:t>Inverted Index</a:t>
            </a:r>
            <a:r>
              <a:rPr lang="en-US" dirty="0"/>
              <a:t>: Each Facet and Keyword</a:t>
            </a:r>
          </a:p>
          <a:p>
            <a:pPr>
              <a:lnSpc>
                <a:spcPct val="300000"/>
              </a:lnSpc>
            </a:pPr>
            <a:r>
              <a:rPr lang="en-US" dirty="0"/>
              <a:t>Designed </a:t>
            </a:r>
            <a:r>
              <a:rPr lang="en-US" b="1" dirty="0"/>
              <a:t>Combinatorial Algorithm: </a:t>
            </a:r>
            <a:r>
              <a:rPr lang="en-US" dirty="0"/>
              <a:t>Displays the most appropriate results first</a:t>
            </a:r>
          </a:p>
        </p:txBody>
      </p:sp>
    </p:spTree>
    <p:extLst>
      <p:ext uri="{BB962C8B-B14F-4D97-AF65-F5344CB8AC3E}">
        <p14:creationId xmlns:p14="http://schemas.microsoft.com/office/powerpoint/2010/main" val="26685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118" y="2755392"/>
            <a:ext cx="8596668" cy="2113280"/>
          </a:xfrm>
        </p:spPr>
        <p:txBody>
          <a:bodyPr>
            <a:normAutofit/>
          </a:bodyPr>
          <a:lstStyle/>
          <a:p>
            <a:r>
              <a:rPr lang="en-US" sz="7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92199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147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Mangal</vt:lpstr>
      <vt:lpstr>Trebuchet MS</vt:lpstr>
      <vt:lpstr>Wingdings 3</vt:lpstr>
      <vt:lpstr>Facet</vt:lpstr>
      <vt:lpstr>Online Cook Book</vt:lpstr>
      <vt:lpstr>PowerPoint Presentation</vt:lpstr>
      <vt:lpstr>Feature List</vt:lpstr>
      <vt:lpstr>How did we execute it ?</vt:lpstr>
      <vt:lpstr>Data Preprocessing</vt:lpstr>
      <vt:lpstr>Back-end Development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Cook Book</dc:title>
  <dc:creator>Anmol Chawla</dc:creator>
  <cp:lastModifiedBy>Anmol Chawla</cp:lastModifiedBy>
  <cp:revision>12</cp:revision>
  <dcterms:created xsi:type="dcterms:W3CDTF">2018-04-20T20:46:20Z</dcterms:created>
  <dcterms:modified xsi:type="dcterms:W3CDTF">2018-04-24T01:03:09Z</dcterms:modified>
</cp:coreProperties>
</file>