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
      <p:font typeface="Book Antiqu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79D9308-CD78-408F-924E-93D0A3847423}">
  <a:tblStyle styleId="{179D9308-CD78-408F-924E-93D0A384742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BookAntiqua-bold.fntdata"/><Relationship Id="rId25" Type="http://schemas.openxmlformats.org/officeDocument/2006/relationships/font" Target="fonts/BookAntiqua-regular.fntdata"/><Relationship Id="rId28" Type="http://schemas.openxmlformats.org/officeDocument/2006/relationships/font" Target="fonts/BookAntiqua-boldItalic.fntdata"/><Relationship Id="rId27" Type="http://schemas.openxmlformats.org/officeDocument/2006/relationships/font" Target="fonts/BookAntiqua-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6b922f3ba8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b922f3ba8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6b922f3ba8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6b922f3ba8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6b922f3ba8_8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6b922f3ba8_8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6b922f3ba8_8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6b922f3ba8_8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6b922f3ba8_6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6b922f3ba8_6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b922f3ba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b922f3ba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b922f3ba8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b922f3ba8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b922f3ba8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b922f3ba8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b922f3ba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b922f3ba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b922f3ba8_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b922f3ba8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b922f3ba8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b922f3ba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b922f3ba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b922f3ba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b922f3ba8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b922f3ba8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6350"/>
            <a:ext cx="9144100" cy="5149935"/>
            <a:chOff x="0" y="-8467"/>
            <a:chExt cx="12192133" cy="6866580"/>
          </a:xfrm>
        </p:grpSpPr>
        <p:sp>
          <p:nvSpPr>
            <p:cNvPr id="24" name="Google Shape;24;p2"/>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5" name="Google Shape;25;p2"/>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26" name="Google Shape;26;p2"/>
            <p:cNvCxnSpPr/>
            <p:nvPr/>
          </p:nvCxnSpPr>
          <p:spPr>
            <a:xfrm flipH="1">
              <a:off x="7425125" y="3681413"/>
              <a:ext cx="4763700" cy="3176700"/>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27" name="Google Shape;27;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8" name="Google Shape;28;p2"/>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2"/>
            <p:cNvSpPr/>
            <p:nvPr/>
          </p:nvSpPr>
          <p:spPr>
            <a:xfrm>
              <a:off x="8932333" y="3048000"/>
              <a:ext cx="3259800" cy="3810000"/>
            </a:xfrm>
            <a:prstGeom prst="triangle">
              <a:avLst>
                <a:gd fmla="val 100000" name="adj"/>
              </a:avLst>
            </a:prstGeom>
            <a:solidFill>
              <a:srgbClr val="16B0E3">
                <a:alpha val="65882"/>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0" name="Google Shape;30;p2"/>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1" name="Google Shape;31;p2"/>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2" name="Google Shape;32;p2"/>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3" name="Google Shape;33;p2"/>
            <p:cNvSpPr/>
            <p:nvPr/>
          </p:nvSpPr>
          <p:spPr>
            <a:xfrm>
              <a:off x="10371666" y="3589867"/>
              <a:ext cx="1817100" cy="3268200"/>
            </a:xfrm>
            <a:prstGeom prst="triangle">
              <a:avLst>
                <a:gd fmla="val 100000" name="adj"/>
              </a:avLst>
            </a:prstGeom>
            <a:solidFill>
              <a:srgbClr val="16B0E3">
                <a:alpha val="65882"/>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130300" y="1803400"/>
            <a:ext cx="5825100" cy="1234800"/>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Clr>
                <a:schemeClr val="accent1"/>
              </a:buClr>
              <a:buSzPts val="4100"/>
              <a:buFont typeface="Trebuchet MS"/>
              <a:buNone/>
              <a:defRPr sz="4100">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5" name="Google Shape;35;p2"/>
          <p:cNvSpPr txBox="1"/>
          <p:nvPr>
            <p:ph idx="1" type="subTitle"/>
          </p:nvPr>
        </p:nvSpPr>
        <p:spPr>
          <a:xfrm>
            <a:off x="1130300" y="3038125"/>
            <a:ext cx="5825100" cy="822600"/>
          </a:xfrm>
          <a:prstGeom prst="rect">
            <a:avLst/>
          </a:prstGeom>
          <a:noFill/>
          <a:ln>
            <a:noFill/>
          </a:ln>
        </p:spPr>
        <p:txBody>
          <a:bodyPr anchorCtr="0" anchor="t" bIns="34275" lIns="68575" spcFirstLastPara="1" rIns="68575" wrap="square" tIns="34275">
            <a:noAutofit/>
          </a:bodyPr>
          <a:lstStyle>
            <a:lvl1pPr lvl="0" algn="r">
              <a:spcBef>
                <a:spcPts val="800"/>
              </a:spcBef>
              <a:spcAft>
                <a:spcPts val="0"/>
              </a:spcAft>
              <a:buSzPts val="1100"/>
              <a:buNone/>
              <a:defRPr>
                <a:solidFill>
                  <a:srgbClr val="7F7F7F"/>
                </a:solidFill>
              </a:defRPr>
            </a:lvl1pPr>
            <a:lvl2pPr lvl="1" algn="ctr">
              <a:spcBef>
                <a:spcPts val="800"/>
              </a:spcBef>
              <a:spcAft>
                <a:spcPts val="0"/>
              </a:spcAft>
              <a:buSzPts val="1000"/>
              <a:buNone/>
              <a:defRPr>
                <a:solidFill>
                  <a:srgbClr val="888888"/>
                </a:solidFill>
              </a:defRPr>
            </a:lvl2pPr>
            <a:lvl3pPr lvl="2" algn="ctr">
              <a:spcBef>
                <a:spcPts val="800"/>
              </a:spcBef>
              <a:spcAft>
                <a:spcPts val="0"/>
              </a:spcAft>
              <a:buSzPts val="800"/>
              <a:buNone/>
              <a:defRPr>
                <a:solidFill>
                  <a:srgbClr val="888888"/>
                </a:solidFill>
              </a:defRPr>
            </a:lvl3pPr>
            <a:lvl4pPr lvl="3" algn="ctr">
              <a:spcBef>
                <a:spcPts val="800"/>
              </a:spcBef>
              <a:spcAft>
                <a:spcPts val="0"/>
              </a:spcAft>
              <a:buSzPts val="700"/>
              <a:buNone/>
              <a:defRPr>
                <a:solidFill>
                  <a:srgbClr val="888888"/>
                </a:solidFill>
              </a:defRPr>
            </a:lvl4pPr>
            <a:lvl5pPr lvl="4" algn="ctr">
              <a:spcBef>
                <a:spcPts val="800"/>
              </a:spcBef>
              <a:spcAft>
                <a:spcPts val="0"/>
              </a:spcAft>
              <a:buSzPts val="700"/>
              <a:buNone/>
              <a:defRPr>
                <a:solidFill>
                  <a:srgbClr val="888888"/>
                </a:solidFill>
              </a:defRPr>
            </a:lvl5pPr>
            <a:lvl6pPr lvl="5" algn="ctr">
              <a:spcBef>
                <a:spcPts val="800"/>
              </a:spcBef>
              <a:spcAft>
                <a:spcPts val="0"/>
              </a:spcAft>
              <a:buSzPts val="700"/>
              <a:buNone/>
              <a:defRPr>
                <a:solidFill>
                  <a:srgbClr val="888888"/>
                </a:solidFill>
              </a:defRPr>
            </a:lvl6pPr>
            <a:lvl7pPr lvl="6" algn="ctr">
              <a:spcBef>
                <a:spcPts val="800"/>
              </a:spcBef>
              <a:spcAft>
                <a:spcPts val="0"/>
              </a:spcAft>
              <a:buSzPts val="700"/>
              <a:buNone/>
              <a:defRPr>
                <a:solidFill>
                  <a:srgbClr val="888888"/>
                </a:solidFill>
              </a:defRPr>
            </a:lvl7pPr>
            <a:lvl8pPr lvl="7" algn="ctr">
              <a:spcBef>
                <a:spcPts val="800"/>
              </a:spcBef>
              <a:spcAft>
                <a:spcPts val="0"/>
              </a:spcAft>
              <a:buSzPts val="700"/>
              <a:buNone/>
              <a:defRPr>
                <a:solidFill>
                  <a:srgbClr val="888888"/>
                </a:solidFill>
              </a:defRPr>
            </a:lvl8pPr>
            <a:lvl9pPr lvl="8" algn="ctr">
              <a:spcBef>
                <a:spcPts val="800"/>
              </a:spcBef>
              <a:spcAft>
                <a:spcPts val="0"/>
              </a:spcAft>
              <a:buSzPts val="700"/>
              <a:buNone/>
              <a:defRPr>
                <a:solidFill>
                  <a:srgbClr val="888888"/>
                </a:solidFill>
              </a:defRPr>
            </a:lvl9pPr>
          </a:lstStyle>
          <a:p/>
        </p:txBody>
      </p:sp>
      <p:sp>
        <p:nvSpPr>
          <p:cNvPr id="36" name="Google Shape;36;p2"/>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7" name="Google Shape;37;p2"/>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8" name="Google Shape;38;p2"/>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0" name="Shape 90"/>
        <p:cNvGrpSpPr/>
        <p:nvPr/>
      </p:nvGrpSpPr>
      <p:grpSpPr>
        <a:xfrm>
          <a:off x="0" y="0"/>
          <a:ext cx="0" cy="0"/>
          <a:chOff x="0" y="0"/>
          <a:chExt cx="0" cy="0"/>
        </a:xfrm>
      </p:grpSpPr>
      <p:sp>
        <p:nvSpPr>
          <p:cNvPr id="91" name="Google Shape;91;p11"/>
          <p:cNvSpPr txBox="1"/>
          <p:nvPr>
            <p:ph type="title"/>
          </p:nvPr>
        </p:nvSpPr>
        <p:spPr>
          <a:xfrm>
            <a:off x="508001" y="457200"/>
            <a:ext cx="6447600" cy="25527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1"/>
          <p:cNvSpPr txBox="1"/>
          <p:nvPr>
            <p:ph idx="1" type="body"/>
          </p:nvPr>
        </p:nvSpPr>
        <p:spPr>
          <a:xfrm>
            <a:off x="508001" y="3352800"/>
            <a:ext cx="6447600" cy="1178100"/>
          </a:xfrm>
          <a:prstGeom prst="rect">
            <a:avLst/>
          </a:prstGeom>
          <a:noFill/>
          <a:ln>
            <a:noFill/>
          </a:ln>
        </p:spPr>
        <p:txBody>
          <a:bodyPr anchorCtr="0" anchor="ctr" bIns="34275" lIns="68575" spcFirstLastPara="1" rIns="68575" wrap="square" tIns="34275">
            <a:noAutofit/>
          </a:bodyPr>
          <a:lstStyle>
            <a:lvl1pPr indent="-228600" lvl="0" marL="457200" algn="l">
              <a:spcBef>
                <a:spcPts val="800"/>
              </a:spcBef>
              <a:spcAft>
                <a:spcPts val="0"/>
              </a:spcAft>
              <a:buSzPts val="1100"/>
              <a:buNone/>
              <a:defRPr sz="1400">
                <a:solidFill>
                  <a:srgbClr val="3F3F3F"/>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93" name="Google Shape;93;p11"/>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1"/>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1"/>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6" name="Shape 96"/>
        <p:cNvGrpSpPr/>
        <p:nvPr/>
      </p:nvGrpSpPr>
      <p:grpSpPr>
        <a:xfrm>
          <a:off x="0" y="0"/>
          <a:ext cx="0" cy="0"/>
          <a:chOff x="0" y="0"/>
          <a:chExt cx="0" cy="0"/>
        </a:xfrm>
      </p:grpSpPr>
      <p:sp>
        <p:nvSpPr>
          <p:cNvPr id="97" name="Google Shape;97;p12"/>
          <p:cNvSpPr txBox="1"/>
          <p:nvPr>
            <p:ph type="title"/>
          </p:nvPr>
        </p:nvSpPr>
        <p:spPr>
          <a:xfrm>
            <a:off x="698500" y="457200"/>
            <a:ext cx="6070500" cy="2266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12"/>
          <p:cNvSpPr txBox="1"/>
          <p:nvPr>
            <p:ph idx="1" type="body"/>
          </p:nvPr>
        </p:nvSpPr>
        <p:spPr>
          <a:xfrm>
            <a:off x="1024604" y="2724150"/>
            <a:ext cx="5418300" cy="285900"/>
          </a:xfrm>
          <a:prstGeom prst="rect">
            <a:avLst/>
          </a:prstGeom>
          <a:noFill/>
          <a:ln>
            <a:noFill/>
          </a:ln>
        </p:spPr>
        <p:txBody>
          <a:bodyPr anchorCtr="0" anchor="ctr" bIns="34275" lIns="68575" spcFirstLastPara="1" rIns="68575" wrap="square" tIns="34275">
            <a:noAutofit/>
          </a:bodyPr>
          <a:lstStyle>
            <a:lvl1pPr indent="-228600" lvl="0" marL="457200" algn="l">
              <a:spcBef>
                <a:spcPts val="800"/>
              </a:spcBef>
              <a:spcAft>
                <a:spcPts val="0"/>
              </a:spcAft>
              <a:buSzPts val="1000"/>
              <a:buFont typeface="Trebuchet MS"/>
              <a:buNone/>
              <a:defRPr sz="1200">
                <a:solidFill>
                  <a:srgbClr val="7F7F7F"/>
                </a:solidFill>
              </a:defRPr>
            </a:lvl1pPr>
            <a:lvl2pPr indent="-228600" lvl="1" marL="914400" algn="l">
              <a:spcBef>
                <a:spcPts val="800"/>
              </a:spcBef>
              <a:spcAft>
                <a:spcPts val="0"/>
              </a:spcAft>
              <a:buSzPts val="1000"/>
              <a:buFont typeface="Trebuchet MS"/>
              <a:buNone/>
              <a:defRPr/>
            </a:lvl2pPr>
            <a:lvl3pPr indent="-228600" lvl="2" marL="1371600" algn="l">
              <a:spcBef>
                <a:spcPts val="800"/>
              </a:spcBef>
              <a:spcAft>
                <a:spcPts val="0"/>
              </a:spcAft>
              <a:buSzPts val="800"/>
              <a:buFont typeface="Trebuchet MS"/>
              <a:buNone/>
              <a:defRPr/>
            </a:lvl3pPr>
            <a:lvl4pPr indent="-228600" lvl="3" marL="1828800" algn="l">
              <a:spcBef>
                <a:spcPts val="800"/>
              </a:spcBef>
              <a:spcAft>
                <a:spcPts val="0"/>
              </a:spcAft>
              <a:buSzPts val="700"/>
              <a:buFont typeface="Trebuchet MS"/>
              <a:buNone/>
              <a:defRPr/>
            </a:lvl4pPr>
            <a:lvl5pPr indent="-228600" lvl="4" marL="2286000" algn="l">
              <a:spcBef>
                <a:spcPts val="800"/>
              </a:spcBef>
              <a:spcAft>
                <a:spcPts val="0"/>
              </a:spcAft>
              <a:buSzPts val="700"/>
              <a:buFont typeface="Trebuchet MS"/>
              <a:buNone/>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99" name="Google Shape;99;p12"/>
          <p:cNvSpPr txBox="1"/>
          <p:nvPr>
            <p:ph idx="2" type="body"/>
          </p:nvPr>
        </p:nvSpPr>
        <p:spPr>
          <a:xfrm>
            <a:off x="508001" y="3352800"/>
            <a:ext cx="6447600" cy="1178100"/>
          </a:xfrm>
          <a:prstGeom prst="rect">
            <a:avLst/>
          </a:prstGeom>
          <a:noFill/>
          <a:ln>
            <a:noFill/>
          </a:ln>
        </p:spPr>
        <p:txBody>
          <a:bodyPr anchorCtr="0" anchor="ctr" bIns="34275" lIns="68575" spcFirstLastPara="1" rIns="68575" wrap="square" tIns="34275">
            <a:noAutofit/>
          </a:bodyPr>
          <a:lstStyle>
            <a:lvl1pPr indent="-228600" lvl="0" marL="457200" algn="l">
              <a:spcBef>
                <a:spcPts val="800"/>
              </a:spcBef>
              <a:spcAft>
                <a:spcPts val="0"/>
              </a:spcAft>
              <a:buSzPts val="1100"/>
              <a:buNone/>
              <a:defRPr sz="1400">
                <a:solidFill>
                  <a:srgbClr val="3F3F3F"/>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100" name="Google Shape;100;p12"/>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12"/>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12"/>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03" name="Google Shape;103;p12"/>
          <p:cNvSpPr txBox="1"/>
          <p:nvPr/>
        </p:nvSpPr>
        <p:spPr>
          <a:xfrm>
            <a:off x="406403" y="592783"/>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 sz="6000">
                <a:solidFill>
                  <a:srgbClr val="9EDFF5"/>
                </a:solidFill>
                <a:latin typeface="Arial"/>
                <a:ea typeface="Arial"/>
                <a:cs typeface="Arial"/>
                <a:sym typeface="Arial"/>
              </a:rPr>
              <a:t>“</a:t>
            </a:r>
            <a:endParaRPr sz="1100"/>
          </a:p>
        </p:txBody>
      </p:sp>
      <p:sp>
        <p:nvSpPr>
          <p:cNvPr id="104" name="Google Shape;104;p12"/>
          <p:cNvSpPr txBox="1"/>
          <p:nvPr/>
        </p:nvSpPr>
        <p:spPr>
          <a:xfrm>
            <a:off x="6669758" y="2164917"/>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 sz="6000">
                <a:solidFill>
                  <a:srgbClr val="9EDFF5"/>
                </a:solidFill>
                <a:latin typeface="Arial"/>
                <a:ea typeface="Arial"/>
                <a:cs typeface="Arial"/>
                <a:sym typeface="Arial"/>
              </a:rPr>
              <a:t>”</a:t>
            </a:r>
            <a:endParaRPr sz="110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5" name="Shape 105"/>
        <p:cNvGrpSpPr/>
        <p:nvPr/>
      </p:nvGrpSpPr>
      <p:grpSpPr>
        <a:xfrm>
          <a:off x="0" y="0"/>
          <a:ext cx="0" cy="0"/>
          <a:chOff x="0" y="0"/>
          <a:chExt cx="0" cy="0"/>
        </a:xfrm>
      </p:grpSpPr>
      <p:sp>
        <p:nvSpPr>
          <p:cNvPr id="106" name="Google Shape;106;p13"/>
          <p:cNvSpPr txBox="1"/>
          <p:nvPr>
            <p:ph type="title"/>
          </p:nvPr>
        </p:nvSpPr>
        <p:spPr>
          <a:xfrm>
            <a:off x="508001" y="1448991"/>
            <a:ext cx="6447600" cy="19467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13"/>
          <p:cNvSpPr txBox="1"/>
          <p:nvPr>
            <p:ph idx="1" type="body"/>
          </p:nvPr>
        </p:nvSpPr>
        <p:spPr>
          <a:xfrm>
            <a:off x="508001" y="3395586"/>
            <a:ext cx="6447600" cy="11355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100"/>
              <a:buNone/>
              <a:defRPr sz="1400">
                <a:solidFill>
                  <a:srgbClr val="3F3F3F"/>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108" name="Google Shape;108;p13"/>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13"/>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p13"/>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1" name="Shape 111"/>
        <p:cNvGrpSpPr/>
        <p:nvPr/>
      </p:nvGrpSpPr>
      <p:grpSpPr>
        <a:xfrm>
          <a:off x="0" y="0"/>
          <a:ext cx="0" cy="0"/>
          <a:chOff x="0" y="0"/>
          <a:chExt cx="0" cy="0"/>
        </a:xfrm>
      </p:grpSpPr>
      <p:sp>
        <p:nvSpPr>
          <p:cNvPr id="112" name="Google Shape;112;p14"/>
          <p:cNvSpPr txBox="1"/>
          <p:nvPr>
            <p:ph type="title"/>
          </p:nvPr>
        </p:nvSpPr>
        <p:spPr>
          <a:xfrm>
            <a:off x="698500" y="457200"/>
            <a:ext cx="6070500" cy="2266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14"/>
          <p:cNvSpPr txBox="1"/>
          <p:nvPr>
            <p:ph idx="1" type="body"/>
          </p:nvPr>
        </p:nvSpPr>
        <p:spPr>
          <a:xfrm>
            <a:off x="507999" y="3009900"/>
            <a:ext cx="6447600" cy="3858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Font typeface="Trebuchet MS"/>
              <a:buNone/>
              <a:defRPr sz="1800">
                <a:solidFill>
                  <a:srgbClr val="3F3F3F"/>
                </a:solidFill>
              </a:defRPr>
            </a:lvl1pPr>
            <a:lvl2pPr indent="-228600" lvl="1" marL="914400" algn="l">
              <a:spcBef>
                <a:spcPts val="800"/>
              </a:spcBef>
              <a:spcAft>
                <a:spcPts val="0"/>
              </a:spcAft>
              <a:buSzPts val="1000"/>
              <a:buFont typeface="Trebuchet MS"/>
              <a:buNone/>
              <a:defRPr/>
            </a:lvl2pPr>
            <a:lvl3pPr indent="-228600" lvl="2" marL="1371600" algn="l">
              <a:spcBef>
                <a:spcPts val="800"/>
              </a:spcBef>
              <a:spcAft>
                <a:spcPts val="0"/>
              </a:spcAft>
              <a:buSzPts val="800"/>
              <a:buFont typeface="Trebuchet MS"/>
              <a:buNone/>
              <a:defRPr/>
            </a:lvl3pPr>
            <a:lvl4pPr indent="-228600" lvl="3" marL="1828800" algn="l">
              <a:spcBef>
                <a:spcPts val="800"/>
              </a:spcBef>
              <a:spcAft>
                <a:spcPts val="0"/>
              </a:spcAft>
              <a:buSzPts val="700"/>
              <a:buFont typeface="Trebuchet MS"/>
              <a:buNone/>
              <a:defRPr/>
            </a:lvl4pPr>
            <a:lvl5pPr indent="-228600" lvl="4" marL="2286000" algn="l">
              <a:spcBef>
                <a:spcPts val="800"/>
              </a:spcBef>
              <a:spcAft>
                <a:spcPts val="0"/>
              </a:spcAft>
              <a:buSzPts val="700"/>
              <a:buFont typeface="Trebuchet MS"/>
              <a:buNone/>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14" name="Google Shape;114;p14"/>
          <p:cNvSpPr txBox="1"/>
          <p:nvPr>
            <p:ph idx="2" type="body"/>
          </p:nvPr>
        </p:nvSpPr>
        <p:spPr>
          <a:xfrm>
            <a:off x="508001" y="3395586"/>
            <a:ext cx="6447600" cy="11355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100"/>
              <a:buNone/>
              <a:defRPr sz="1400">
                <a:solidFill>
                  <a:srgbClr val="7F7F7F"/>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115" name="Google Shape;115;p14"/>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14"/>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14"/>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14"/>
          <p:cNvSpPr txBox="1"/>
          <p:nvPr/>
        </p:nvSpPr>
        <p:spPr>
          <a:xfrm>
            <a:off x="406403" y="592783"/>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 sz="6000">
                <a:solidFill>
                  <a:srgbClr val="9EDFF5"/>
                </a:solidFill>
                <a:latin typeface="Arial"/>
                <a:ea typeface="Arial"/>
                <a:cs typeface="Arial"/>
                <a:sym typeface="Arial"/>
              </a:rPr>
              <a:t>“</a:t>
            </a:r>
            <a:endParaRPr sz="1100"/>
          </a:p>
        </p:txBody>
      </p:sp>
      <p:sp>
        <p:nvSpPr>
          <p:cNvPr id="119" name="Google Shape;119;p14"/>
          <p:cNvSpPr txBox="1"/>
          <p:nvPr/>
        </p:nvSpPr>
        <p:spPr>
          <a:xfrm>
            <a:off x="6669758" y="2164917"/>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 sz="6000">
                <a:solidFill>
                  <a:srgbClr val="9EDFF5"/>
                </a:solidFill>
                <a:latin typeface="Arial"/>
                <a:ea typeface="Arial"/>
                <a:cs typeface="Arial"/>
                <a:sym typeface="Arial"/>
              </a:rPr>
              <a:t>”</a:t>
            </a:r>
            <a:endParaRPr sz="11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0" name="Shape 120"/>
        <p:cNvGrpSpPr/>
        <p:nvPr/>
      </p:nvGrpSpPr>
      <p:grpSpPr>
        <a:xfrm>
          <a:off x="0" y="0"/>
          <a:ext cx="0" cy="0"/>
          <a:chOff x="0" y="0"/>
          <a:chExt cx="0" cy="0"/>
        </a:xfrm>
      </p:grpSpPr>
      <p:sp>
        <p:nvSpPr>
          <p:cNvPr id="121" name="Google Shape;121;p15"/>
          <p:cNvSpPr txBox="1"/>
          <p:nvPr>
            <p:ph type="title"/>
          </p:nvPr>
        </p:nvSpPr>
        <p:spPr>
          <a:xfrm>
            <a:off x="514349" y="457200"/>
            <a:ext cx="6441300" cy="2266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p15"/>
          <p:cNvSpPr txBox="1"/>
          <p:nvPr>
            <p:ph idx="1" type="body"/>
          </p:nvPr>
        </p:nvSpPr>
        <p:spPr>
          <a:xfrm>
            <a:off x="507999" y="3009900"/>
            <a:ext cx="6447600" cy="3858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Font typeface="Trebuchet MS"/>
              <a:buNone/>
              <a:defRPr sz="1800">
                <a:solidFill>
                  <a:schemeClr val="accent1"/>
                </a:solidFill>
              </a:defRPr>
            </a:lvl1pPr>
            <a:lvl2pPr indent="-228600" lvl="1" marL="914400" algn="l">
              <a:spcBef>
                <a:spcPts val="800"/>
              </a:spcBef>
              <a:spcAft>
                <a:spcPts val="0"/>
              </a:spcAft>
              <a:buSzPts val="1000"/>
              <a:buFont typeface="Trebuchet MS"/>
              <a:buNone/>
              <a:defRPr/>
            </a:lvl2pPr>
            <a:lvl3pPr indent="-228600" lvl="2" marL="1371600" algn="l">
              <a:spcBef>
                <a:spcPts val="800"/>
              </a:spcBef>
              <a:spcAft>
                <a:spcPts val="0"/>
              </a:spcAft>
              <a:buSzPts val="800"/>
              <a:buFont typeface="Trebuchet MS"/>
              <a:buNone/>
              <a:defRPr/>
            </a:lvl3pPr>
            <a:lvl4pPr indent="-228600" lvl="3" marL="1828800" algn="l">
              <a:spcBef>
                <a:spcPts val="800"/>
              </a:spcBef>
              <a:spcAft>
                <a:spcPts val="0"/>
              </a:spcAft>
              <a:buSzPts val="700"/>
              <a:buFont typeface="Trebuchet MS"/>
              <a:buNone/>
              <a:defRPr/>
            </a:lvl4pPr>
            <a:lvl5pPr indent="-228600" lvl="4" marL="2286000" algn="l">
              <a:spcBef>
                <a:spcPts val="800"/>
              </a:spcBef>
              <a:spcAft>
                <a:spcPts val="0"/>
              </a:spcAft>
              <a:buSzPts val="700"/>
              <a:buFont typeface="Trebuchet MS"/>
              <a:buNone/>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23" name="Google Shape;123;p15"/>
          <p:cNvSpPr txBox="1"/>
          <p:nvPr>
            <p:ph idx="2" type="body"/>
          </p:nvPr>
        </p:nvSpPr>
        <p:spPr>
          <a:xfrm>
            <a:off x="508001" y="3395586"/>
            <a:ext cx="6447600" cy="11355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100"/>
              <a:buNone/>
              <a:defRPr sz="1400">
                <a:solidFill>
                  <a:srgbClr val="7F7F7F"/>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124" name="Google Shape;124;p15"/>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15"/>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15"/>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7" name="Shape 127"/>
        <p:cNvGrpSpPr/>
        <p:nvPr/>
      </p:nvGrpSpPr>
      <p:grpSpPr>
        <a:xfrm>
          <a:off x="0" y="0"/>
          <a:ext cx="0" cy="0"/>
          <a:chOff x="0" y="0"/>
          <a:chExt cx="0" cy="0"/>
        </a:xfrm>
      </p:grpSpPr>
      <p:sp>
        <p:nvSpPr>
          <p:cNvPr id="128" name="Google Shape;128;p16"/>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9" name="Google Shape;129;p16"/>
          <p:cNvSpPr txBox="1"/>
          <p:nvPr>
            <p:ph idx="1" type="body"/>
          </p:nvPr>
        </p:nvSpPr>
        <p:spPr>
          <a:xfrm rot="5400000">
            <a:off x="2276402" y="-148058"/>
            <a:ext cx="2910600" cy="6447600"/>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30" name="Google Shape;130;p16"/>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16"/>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2" name="Google Shape;132;p16"/>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rot="5400000">
            <a:off x="4495662" y="1937249"/>
            <a:ext cx="3938700" cy="9786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5" name="Google Shape;135;p17"/>
          <p:cNvSpPr txBox="1"/>
          <p:nvPr>
            <p:ph idx="1" type="body"/>
          </p:nvPr>
        </p:nvSpPr>
        <p:spPr>
          <a:xfrm rot="5400000">
            <a:off x="1186264" y="-220950"/>
            <a:ext cx="3938700" cy="5295000"/>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36" name="Google Shape;136;p17"/>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7" name="Google Shape;137;p17"/>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8" name="Google Shape;138;p17"/>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9" name="Shape 39"/>
        <p:cNvGrpSpPr/>
        <p:nvPr/>
      </p:nvGrpSpPr>
      <p:grpSpPr>
        <a:xfrm>
          <a:off x="0" y="0"/>
          <a:ext cx="0" cy="0"/>
          <a:chOff x="0" y="0"/>
          <a:chExt cx="0" cy="0"/>
        </a:xfrm>
      </p:grpSpPr>
      <p:sp>
        <p:nvSpPr>
          <p:cNvPr id="40" name="Google Shape;40;p3"/>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1" name="Google Shape;41;p3"/>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2" name="Google Shape;42;p3"/>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3" name="Shape 43"/>
        <p:cNvGrpSpPr/>
        <p:nvPr/>
      </p:nvGrpSpPr>
      <p:grpSpPr>
        <a:xfrm>
          <a:off x="0" y="0"/>
          <a:ext cx="0" cy="0"/>
          <a:chOff x="0" y="0"/>
          <a:chExt cx="0" cy="0"/>
        </a:xfrm>
      </p:grpSpPr>
      <p:sp>
        <p:nvSpPr>
          <p:cNvPr id="44" name="Google Shape;44;p4"/>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5" name="Google Shape;45;p4"/>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46" name="Google Shape;46;p4"/>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7" name="Google Shape;47;p4"/>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8" name="Google Shape;48;p4"/>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9" name="Shape 49"/>
        <p:cNvGrpSpPr/>
        <p:nvPr/>
      </p:nvGrpSpPr>
      <p:grpSpPr>
        <a:xfrm>
          <a:off x="0" y="0"/>
          <a:ext cx="0" cy="0"/>
          <a:chOff x="0" y="0"/>
          <a:chExt cx="0" cy="0"/>
        </a:xfrm>
      </p:grpSpPr>
      <p:sp>
        <p:nvSpPr>
          <p:cNvPr id="50" name="Google Shape;50;p5"/>
          <p:cNvSpPr txBox="1"/>
          <p:nvPr>
            <p:ph type="title"/>
          </p:nvPr>
        </p:nvSpPr>
        <p:spPr>
          <a:xfrm>
            <a:off x="508001" y="2025650"/>
            <a:ext cx="6447600" cy="13698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accent1"/>
              </a:buClr>
              <a:buSzPts val="3000"/>
              <a:buFont typeface="Trebuchet MS"/>
              <a:buNone/>
              <a:defRPr b="0"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1" name="Google Shape;51;p5"/>
          <p:cNvSpPr txBox="1"/>
          <p:nvPr>
            <p:ph idx="1" type="body"/>
          </p:nvPr>
        </p:nvSpPr>
        <p:spPr>
          <a:xfrm>
            <a:off x="508001" y="3395586"/>
            <a:ext cx="6447600" cy="6453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200"/>
              <a:buNone/>
              <a:defRPr sz="1500">
                <a:solidFill>
                  <a:srgbClr val="7F7F7F"/>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52" name="Google Shape;52;p5"/>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3" name="Google Shape;53;p5"/>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4" name="Google Shape;54;p5"/>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5" name="Shape 55"/>
        <p:cNvGrpSpPr/>
        <p:nvPr/>
      </p:nvGrpSpPr>
      <p:grpSpPr>
        <a:xfrm>
          <a:off x="0" y="0"/>
          <a:ext cx="0" cy="0"/>
          <a:chOff x="0" y="0"/>
          <a:chExt cx="0" cy="0"/>
        </a:xfrm>
      </p:grpSpPr>
      <p:sp>
        <p:nvSpPr>
          <p:cNvPr id="56" name="Google Shape;56;p6"/>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7" name="Google Shape;57;p6"/>
          <p:cNvSpPr txBox="1"/>
          <p:nvPr>
            <p:ph idx="1" type="body"/>
          </p:nvPr>
        </p:nvSpPr>
        <p:spPr>
          <a:xfrm>
            <a:off x="508000" y="1620442"/>
            <a:ext cx="3138000" cy="2910600"/>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58" name="Google Shape;58;p6"/>
          <p:cNvSpPr txBox="1"/>
          <p:nvPr>
            <p:ph idx="2" type="body"/>
          </p:nvPr>
        </p:nvSpPr>
        <p:spPr>
          <a:xfrm>
            <a:off x="3817477" y="1620442"/>
            <a:ext cx="3138000" cy="2910600"/>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59" name="Google Shape;59;p6"/>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6"/>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6"/>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2" name="Shape 62"/>
        <p:cNvGrpSpPr/>
        <p:nvPr/>
      </p:nvGrpSpPr>
      <p:grpSpPr>
        <a:xfrm>
          <a:off x="0" y="0"/>
          <a:ext cx="0" cy="0"/>
          <a:chOff x="0" y="0"/>
          <a:chExt cx="0" cy="0"/>
        </a:xfrm>
      </p:grpSpPr>
      <p:sp>
        <p:nvSpPr>
          <p:cNvPr id="63" name="Google Shape;63;p7"/>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accent1"/>
              </a:buClr>
              <a:buSzPts val="2700"/>
              <a:buFont typeface="Trebuchet MS"/>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7"/>
          <p:cNvSpPr txBox="1"/>
          <p:nvPr>
            <p:ph idx="1" type="body"/>
          </p:nvPr>
        </p:nvSpPr>
        <p:spPr>
          <a:xfrm>
            <a:off x="506809" y="1620737"/>
            <a:ext cx="3139200" cy="4323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65" name="Google Shape;65;p7"/>
          <p:cNvSpPr txBox="1"/>
          <p:nvPr>
            <p:ph idx="2" type="body"/>
          </p:nvPr>
        </p:nvSpPr>
        <p:spPr>
          <a:xfrm>
            <a:off x="506809" y="2052934"/>
            <a:ext cx="3139200" cy="2478000"/>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66" name="Google Shape;66;p7"/>
          <p:cNvSpPr txBox="1"/>
          <p:nvPr>
            <p:ph idx="3" type="body"/>
          </p:nvPr>
        </p:nvSpPr>
        <p:spPr>
          <a:xfrm>
            <a:off x="3816287" y="1620737"/>
            <a:ext cx="3139200" cy="4323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67" name="Google Shape;67;p7"/>
          <p:cNvSpPr txBox="1"/>
          <p:nvPr>
            <p:ph idx="4" type="body"/>
          </p:nvPr>
        </p:nvSpPr>
        <p:spPr>
          <a:xfrm>
            <a:off x="3816288" y="2052934"/>
            <a:ext cx="3139200" cy="2478000"/>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68" name="Google Shape;68;p7"/>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7"/>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7"/>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1" name="Shape 71"/>
        <p:cNvGrpSpPr/>
        <p:nvPr/>
      </p:nvGrpSpPr>
      <p:grpSpPr>
        <a:xfrm>
          <a:off x="0" y="0"/>
          <a:ext cx="0" cy="0"/>
          <a:chOff x="0" y="0"/>
          <a:chExt cx="0" cy="0"/>
        </a:xfrm>
      </p:grpSpPr>
      <p:sp>
        <p:nvSpPr>
          <p:cNvPr id="72" name="Google Shape;72;p8"/>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8"/>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8"/>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8"/>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6" name="Shape 76"/>
        <p:cNvGrpSpPr/>
        <p:nvPr/>
      </p:nvGrpSpPr>
      <p:grpSpPr>
        <a:xfrm>
          <a:off x="0" y="0"/>
          <a:ext cx="0" cy="0"/>
          <a:chOff x="0" y="0"/>
          <a:chExt cx="0" cy="0"/>
        </a:xfrm>
      </p:grpSpPr>
      <p:sp>
        <p:nvSpPr>
          <p:cNvPr id="77" name="Google Shape;77;p9"/>
          <p:cNvSpPr txBox="1"/>
          <p:nvPr>
            <p:ph type="title"/>
          </p:nvPr>
        </p:nvSpPr>
        <p:spPr>
          <a:xfrm>
            <a:off x="508000" y="1123953"/>
            <a:ext cx="2890800" cy="9588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accent1"/>
              </a:buClr>
              <a:buSzPts val="1500"/>
              <a:buFont typeface="Trebuchet MS"/>
              <a:buNone/>
              <a:defRPr sz="15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9"/>
          <p:cNvSpPr txBox="1"/>
          <p:nvPr>
            <p:ph idx="1" type="body"/>
          </p:nvPr>
        </p:nvSpPr>
        <p:spPr>
          <a:xfrm>
            <a:off x="3570346" y="386193"/>
            <a:ext cx="3385200" cy="4144800"/>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79" name="Google Shape;79;p9"/>
          <p:cNvSpPr txBox="1"/>
          <p:nvPr>
            <p:ph idx="2" type="body"/>
          </p:nvPr>
        </p:nvSpPr>
        <p:spPr>
          <a:xfrm>
            <a:off x="508000" y="2082802"/>
            <a:ext cx="2890800" cy="19383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800"/>
              <a:buNone/>
              <a:defRPr sz="1100"/>
            </a:lvl2pPr>
            <a:lvl3pPr indent="-228600" lvl="2" marL="1371600" algn="l">
              <a:spcBef>
                <a:spcPts val="800"/>
              </a:spcBef>
              <a:spcAft>
                <a:spcPts val="0"/>
              </a:spcAft>
              <a:buSzPts val="700"/>
              <a:buNone/>
              <a:defRPr sz="900"/>
            </a:lvl3pPr>
            <a:lvl4pPr indent="-228600" lvl="3" marL="1828800" algn="l">
              <a:spcBef>
                <a:spcPts val="800"/>
              </a:spcBef>
              <a:spcAft>
                <a:spcPts val="0"/>
              </a:spcAft>
              <a:buSzPts val="600"/>
              <a:buNone/>
              <a:defRPr sz="800"/>
            </a:lvl4pPr>
            <a:lvl5pPr indent="-228600" lvl="4" marL="2286000" algn="l">
              <a:spcBef>
                <a:spcPts val="800"/>
              </a:spcBef>
              <a:spcAft>
                <a:spcPts val="0"/>
              </a:spcAft>
              <a:buSzPts val="600"/>
              <a:buNone/>
              <a:defRPr sz="800"/>
            </a:lvl5pPr>
            <a:lvl6pPr indent="-228600" lvl="5" marL="2743200" algn="l">
              <a:spcBef>
                <a:spcPts val="800"/>
              </a:spcBef>
              <a:spcAft>
                <a:spcPts val="0"/>
              </a:spcAft>
              <a:buSzPts val="600"/>
              <a:buNone/>
              <a:defRPr sz="800"/>
            </a:lvl6pPr>
            <a:lvl7pPr indent="-228600" lvl="6" marL="3200400" algn="l">
              <a:spcBef>
                <a:spcPts val="800"/>
              </a:spcBef>
              <a:spcAft>
                <a:spcPts val="0"/>
              </a:spcAft>
              <a:buSzPts val="600"/>
              <a:buNone/>
              <a:defRPr sz="800"/>
            </a:lvl7pPr>
            <a:lvl8pPr indent="-228600" lvl="7" marL="3657600" algn="l">
              <a:spcBef>
                <a:spcPts val="800"/>
              </a:spcBef>
              <a:spcAft>
                <a:spcPts val="0"/>
              </a:spcAft>
              <a:buSzPts val="600"/>
              <a:buNone/>
              <a:defRPr sz="800"/>
            </a:lvl8pPr>
            <a:lvl9pPr indent="-228600" lvl="8" marL="4114800" algn="l">
              <a:spcBef>
                <a:spcPts val="800"/>
              </a:spcBef>
              <a:spcAft>
                <a:spcPts val="0"/>
              </a:spcAft>
              <a:buSzPts val="600"/>
              <a:buNone/>
              <a:defRPr sz="800"/>
            </a:lvl9pPr>
          </a:lstStyle>
          <a:p/>
        </p:txBody>
      </p:sp>
      <p:sp>
        <p:nvSpPr>
          <p:cNvPr id="80" name="Google Shape;80;p9"/>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9"/>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9"/>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3" name="Shape 83"/>
        <p:cNvGrpSpPr/>
        <p:nvPr/>
      </p:nvGrpSpPr>
      <p:grpSpPr>
        <a:xfrm>
          <a:off x="0" y="0"/>
          <a:ext cx="0" cy="0"/>
          <a:chOff x="0" y="0"/>
          <a:chExt cx="0" cy="0"/>
        </a:xfrm>
      </p:grpSpPr>
      <p:sp>
        <p:nvSpPr>
          <p:cNvPr id="84" name="Google Shape;84;p10"/>
          <p:cNvSpPr txBox="1"/>
          <p:nvPr>
            <p:ph type="title"/>
          </p:nvPr>
        </p:nvSpPr>
        <p:spPr>
          <a:xfrm>
            <a:off x="508000" y="3600450"/>
            <a:ext cx="6447600" cy="4251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accent1"/>
              </a:buClr>
              <a:buSzPts val="1800"/>
              <a:buFont typeface="Trebuchet MS"/>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0"/>
          <p:cNvSpPr/>
          <p:nvPr>
            <p:ph idx="2" type="pic"/>
          </p:nvPr>
        </p:nvSpPr>
        <p:spPr>
          <a:xfrm>
            <a:off x="508000" y="457200"/>
            <a:ext cx="6447600" cy="2884200"/>
          </a:xfrm>
          <a:prstGeom prst="rect">
            <a:avLst/>
          </a:prstGeom>
          <a:noFill/>
          <a:ln>
            <a:noFill/>
          </a:ln>
        </p:spPr>
        <p:txBody>
          <a:bodyPr anchorCtr="0" anchor="t" bIns="34275" lIns="68575" spcFirstLastPara="1" rIns="68575" wrap="square" tIns="34275">
            <a:noAutofit/>
          </a:bodyPr>
          <a:lstStyle>
            <a:lvl1pPr lvl="0" marR="0" rtl="0" algn="ctr">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1pPr>
            <a:lvl2pPr lvl="1"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2pPr>
            <a:lvl3pPr lvl="2"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3pPr>
            <a:lvl4pPr lvl="3"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4pPr>
            <a:lvl5pPr lvl="4"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5pPr>
            <a:lvl6pPr lvl="5"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6pPr>
            <a:lvl7pPr lvl="6"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7pPr>
            <a:lvl8pPr lvl="7"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8pPr>
            <a:lvl9pPr lvl="8"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9pPr>
          </a:lstStyle>
          <a:p/>
        </p:txBody>
      </p:sp>
      <p:sp>
        <p:nvSpPr>
          <p:cNvPr id="86" name="Google Shape;86;p10"/>
          <p:cNvSpPr txBox="1"/>
          <p:nvPr>
            <p:ph idx="1" type="body"/>
          </p:nvPr>
        </p:nvSpPr>
        <p:spPr>
          <a:xfrm>
            <a:off x="508000" y="4025503"/>
            <a:ext cx="6447600" cy="5055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700"/>
              <a:buNone/>
              <a:defRPr sz="9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87" name="Google Shape;87;p10"/>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0"/>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89" name="Google Shape;89;p10"/>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6350"/>
            <a:ext cx="9144100" cy="5149935"/>
            <a:chOff x="0" y="-8467"/>
            <a:chExt cx="12192133" cy="6866580"/>
          </a:xfrm>
        </p:grpSpPr>
        <p:cxnSp>
          <p:nvCxnSpPr>
            <p:cNvPr id="7" name="Google Shape;7;p1"/>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8" name="Google Shape;8;p1"/>
            <p:cNvCxnSpPr/>
            <p:nvPr/>
          </p:nvCxnSpPr>
          <p:spPr>
            <a:xfrm flipH="1">
              <a:off x="7425125" y="3681413"/>
              <a:ext cx="4763700" cy="3176700"/>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1"/>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800" cy="3810000"/>
            </a:xfrm>
            <a:prstGeom prst="triangle">
              <a:avLst>
                <a:gd fmla="val 100000" name="adj"/>
              </a:avLst>
            </a:prstGeom>
            <a:solidFill>
              <a:srgbClr val="16B0E3">
                <a:alpha val="65882"/>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 name="Google Shape;12;p1"/>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3" name="Google Shape;13;p1"/>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4" name="Google Shape;14;p1"/>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1"/>
            <p:cNvSpPr/>
            <p:nvPr/>
          </p:nvSpPr>
          <p:spPr>
            <a:xfrm>
              <a:off x="10371666" y="3589867"/>
              <a:ext cx="1817100" cy="3268200"/>
            </a:xfrm>
            <a:prstGeom prst="triangle">
              <a:avLst>
                <a:gd fmla="val 100000" name="adj"/>
              </a:avLst>
            </a:prstGeom>
            <a:solidFill>
              <a:srgbClr val="16B0E3">
                <a:alpha val="65882"/>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 name="Google Shape;16;p1"/>
            <p:cNvSpPr/>
            <p:nvPr/>
          </p:nvSpPr>
          <p:spPr>
            <a:xfrm>
              <a:off x="0" y="4013200"/>
              <a:ext cx="448800" cy="2844900"/>
            </a:xfrm>
            <a:prstGeom prst="triangle">
              <a:avLst>
                <a:gd fmla="val 0" name="adj"/>
              </a:avLst>
            </a:prstGeom>
            <a:solidFill>
              <a:schemeClr val="accent1">
                <a:alpha val="69803"/>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18" name="Google Shape;18;p1"/>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Autofit/>
          </a:bodyPr>
          <a:lstStyle>
            <a:lvl1pPr indent="-298450" lvl="0" marL="457200" marR="0" rtl="0" algn="l">
              <a:spcBef>
                <a:spcPts val="800"/>
              </a:spcBef>
              <a:spcAft>
                <a:spcPts val="0"/>
              </a:spcAft>
              <a:buClr>
                <a:schemeClr val="accent1"/>
              </a:buClr>
              <a:buSzPts val="1100"/>
              <a:buFont typeface="Noto Sans Symbols"/>
              <a:buChar char="►"/>
              <a:defRPr b="0" i="0" sz="1400" u="none" cap="none" strike="noStrike">
                <a:solidFill>
                  <a:srgbClr val="3F3F3F"/>
                </a:solidFill>
                <a:latin typeface="Trebuchet MS"/>
                <a:ea typeface="Trebuchet MS"/>
                <a:cs typeface="Trebuchet MS"/>
                <a:sym typeface="Trebuchet MS"/>
              </a:defRPr>
            </a:lvl1pPr>
            <a:lvl2pPr indent="-292100" lvl="1" marL="914400" marR="0" rtl="0" algn="l">
              <a:spcBef>
                <a:spcPts val="800"/>
              </a:spcBef>
              <a:spcAft>
                <a:spcPts val="0"/>
              </a:spcAft>
              <a:buClr>
                <a:schemeClr val="accent1"/>
              </a:buClr>
              <a:buSzPts val="1000"/>
              <a:buFont typeface="Noto Sans Symbols"/>
              <a:buChar char="►"/>
              <a:defRPr b="0" i="0" sz="1200" u="none" cap="none" strike="noStrike">
                <a:solidFill>
                  <a:srgbClr val="3F3F3F"/>
                </a:solidFill>
                <a:latin typeface="Trebuchet MS"/>
                <a:ea typeface="Trebuchet MS"/>
                <a:cs typeface="Trebuchet MS"/>
                <a:sym typeface="Trebuchet MS"/>
              </a:defRPr>
            </a:lvl2pPr>
            <a:lvl3pPr indent="-279400" lvl="2" marL="1371600" marR="0" rtl="0" algn="l">
              <a:spcBef>
                <a:spcPts val="800"/>
              </a:spcBef>
              <a:spcAft>
                <a:spcPts val="0"/>
              </a:spcAft>
              <a:buClr>
                <a:schemeClr val="accent1"/>
              </a:buClr>
              <a:buSzPts val="800"/>
              <a:buFont typeface="Noto Sans Symbols"/>
              <a:buChar char="►"/>
              <a:defRPr b="0" i="0" sz="1100" u="none" cap="none" strike="noStrike">
                <a:solidFill>
                  <a:srgbClr val="3F3F3F"/>
                </a:solidFill>
                <a:latin typeface="Trebuchet MS"/>
                <a:ea typeface="Trebuchet MS"/>
                <a:cs typeface="Trebuchet MS"/>
                <a:sym typeface="Trebuchet MS"/>
              </a:defRPr>
            </a:lvl3pPr>
            <a:lvl4pPr indent="-273050" lvl="3" marL="1828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4pPr>
            <a:lvl5pPr indent="-273050" lvl="4" marL="22860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8"/>
          <p:cNvSpPr txBox="1"/>
          <p:nvPr>
            <p:ph type="ctrTitle"/>
          </p:nvPr>
        </p:nvSpPr>
        <p:spPr>
          <a:xfrm>
            <a:off x="1130300" y="407025"/>
            <a:ext cx="5825100" cy="12348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None/>
            </a:pPr>
            <a:r>
              <a:rPr b="1" lang="en" sz="5000">
                <a:solidFill>
                  <a:schemeClr val="accent2"/>
                </a:solidFill>
              </a:rPr>
              <a:t>Symphony</a:t>
            </a:r>
            <a:endParaRPr b="1" sz="5000">
              <a:solidFill>
                <a:schemeClr val="accent2"/>
              </a:solidFill>
            </a:endParaRPr>
          </a:p>
        </p:txBody>
      </p:sp>
      <p:sp>
        <p:nvSpPr>
          <p:cNvPr id="144" name="Google Shape;144;p18"/>
          <p:cNvSpPr txBox="1"/>
          <p:nvPr>
            <p:ph idx="1" type="subTitle"/>
          </p:nvPr>
        </p:nvSpPr>
        <p:spPr>
          <a:xfrm>
            <a:off x="1408900" y="1534675"/>
            <a:ext cx="5825100" cy="822600"/>
          </a:xfrm>
          <a:prstGeom prst="rect">
            <a:avLst/>
          </a:prstGeom>
        </p:spPr>
        <p:txBody>
          <a:bodyPr anchorCtr="0" anchor="t" bIns="34275" lIns="68575" spcFirstLastPara="1" rIns="68575" wrap="square" tIns="34275">
            <a:noAutofit/>
          </a:bodyPr>
          <a:lstStyle/>
          <a:p>
            <a:pPr indent="0" lvl="0" marL="0" rtl="0" algn="r">
              <a:spcBef>
                <a:spcPts val="800"/>
              </a:spcBef>
              <a:spcAft>
                <a:spcPts val="0"/>
              </a:spcAft>
              <a:buNone/>
            </a:pPr>
            <a:r>
              <a:rPr b="1" lang="en"/>
              <a:t>a musical test...</a:t>
            </a:r>
            <a:endParaRPr b="1"/>
          </a:p>
        </p:txBody>
      </p:sp>
      <p:sp>
        <p:nvSpPr>
          <p:cNvPr id="145" name="Google Shape;145;p18"/>
          <p:cNvSpPr txBox="1"/>
          <p:nvPr>
            <p:ph idx="1" type="subTitle"/>
          </p:nvPr>
        </p:nvSpPr>
        <p:spPr>
          <a:xfrm>
            <a:off x="161675" y="3454063"/>
            <a:ext cx="4210800" cy="1157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i="1" lang="en" sz="1800">
                <a:solidFill>
                  <a:schemeClr val="accent1"/>
                </a:solidFill>
                <a:latin typeface="Book Antiqua"/>
                <a:ea typeface="Book Antiqua"/>
                <a:cs typeface="Book Antiqua"/>
                <a:sym typeface="Book Antiqua"/>
              </a:rPr>
              <a:t>Test your track against the greatest compositions of all time...</a:t>
            </a:r>
            <a:endParaRPr b="1" i="1" sz="1800">
              <a:solidFill>
                <a:schemeClr val="accent1"/>
              </a:solidFill>
              <a:latin typeface="Book Antiqua"/>
              <a:ea typeface="Book Antiqua"/>
              <a:cs typeface="Book Antiqua"/>
              <a:sym typeface="Book Antiqua"/>
            </a:endParaRPr>
          </a:p>
        </p:txBody>
      </p:sp>
      <p:sp>
        <p:nvSpPr>
          <p:cNvPr id="146" name="Google Shape;146;p18"/>
          <p:cNvSpPr txBox="1"/>
          <p:nvPr/>
        </p:nvSpPr>
        <p:spPr>
          <a:xfrm>
            <a:off x="5425475" y="3600600"/>
            <a:ext cx="2593800" cy="15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2"/>
                </a:solidFill>
                <a:latin typeface="Trebuchet MS"/>
                <a:ea typeface="Trebuchet MS"/>
                <a:cs typeface="Trebuchet MS"/>
                <a:sym typeface="Trebuchet MS"/>
              </a:rPr>
              <a:t>-Kartik Vyas</a:t>
            </a:r>
            <a:endParaRPr sz="1600">
              <a:solidFill>
                <a:schemeClr val="accent2"/>
              </a:solidFill>
              <a:latin typeface="Trebuchet MS"/>
              <a:ea typeface="Trebuchet MS"/>
              <a:cs typeface="Trebuchet MS"/>
              <a:sym typeface="Trebuchet MS"/>
            </a:endParaRPr>
          </a:p>
          <a:p>
            <a:pPr indent="0" lvl="0" marL="0" rtl="0" algn="l">
              <a:spcBef>
                <a:spcPts val="0"/>
              </a:spcBef>
              <a:spcAft>
                <a:spcPts val="0"/>
              </a:spcAft>
              <a:buNone/>
            </a:pPr>
            <a:r>
              <a:rPr lang="en" sz="1600">
                <a:solidFill>
                  <a:schemeClr val="accent2"/>
                </a:solidFill>
                <a:latin typeface="Trebuchet MS"/>
                <a:ea typeface="Trebuchet MS"/>
                <a:cs typeface="Trebuchet MS"/>
                <a:sym typeface="Trebuchet MS"/>
              </a:rPr>
              <a:t>-Devin Garg</a:t>
            </a:r>
            <a:endParaRPr sz="1600">
              <a:solidFill>
                <a:schemeClr val="accent2"/>
              </a:solidFill>
              <a:latin typeface="Trebuchet MS"/>
              <a:ea typeface="Trebuchet MS"/>
              <a:cs typeface="Trebuchet MS"/>
              <a:sym typeface="Trebuchet MS"/>
            </a:endParaRPr>
          </a:p>
          <a:p>
            <a:pPr indent="0" lvl="0" marL="0" rtl="0" algn="l">
              <a:spcBef>
                <a:spcPts val="0"/>
              </a:spcBef>
              <a:spcAft>
                <a:spcPts val="0"/>
              </a:spcAft>
              <a:buNone/>
            </a:pPr>
            <a:r>
              <a:rPr lang="en" sz="1600">
                <a:solidFill>
                  <a:schemeClr val="accent2"/>
                </a:solidFill>
                <a:latin typeface="Trebuchet MS"/>
                <a:ea typeface="Trebuchet MS"/>
                <a:cs typeface="Trebuchet MS"/>
                <a:sym typeface="Trebuchet MS"/>
              </a:rPr>
              <a:t>-Anmol Gupta</a:t>
            </a:r>
            <a:endParaRPr sz="1600">
              <a:solidFill>
                <a:schemeClr val="accent2"/>
              </a:solidFill>
              <a:latin typeface="Trebuchet MS"/>
              <a:ea typeface="Trebuchet MS"/>
              <a:cs typeface="Trebuchet MS"/>
              <a:sym typeface="Trebuchet MS"/>
            </a:endParaRPr>
          </a:p>
          <a:p>
            <a:pPr indent="0" lvl="0" marL="0" rtl="0" algn="l">
              <a:spcBef>
                <a:spcPts val="0"/>
              </a:spcBef>
              <a:spcAft>
                <a:spcPts val="0"/>
              </a:spcAft>
              <a:buNone/>
            </a:pPr>
            <a:r>
              <a:rPr lang="en" sz="1600">
                <a:solidFill>
                  <a:schemeClr val="accent2"/>
                </a:solidFill>
                <a:latin typeface="Trebuchet MS"/>
                <a:ea typeface="Trebuchet MS"/>
                <a:cs typeface="Trebuchet MS"/>
                <a:sym typeface="Trebuchet MS"/>
              </a:rPr>
              <a:t>-Aman Gupta</a:t>
            </a:r>
            <a:endParaRPr sz="1600">
              <a:solidFill>
                <a:schemeClr val="accent2"/>
              </a:solidFill>
              <a:latin typeface="Trebuchet MS"/>
              <a:ea typeface="Trebuchet MS"/>
              <a:cs typeface="Trebuchet MS"/>
              <a:sym typeface="Trebuchet MS"/>
            </a:endParaRPr>
          </a:p>
          <a:p>
            <a:pPr indent="0" lvl="0" marL="0" rtl="0" algn="l">
              <a:spcBef>
                <a:spcPts val="0"/>
              </a:spcBef>
              <a:spcAft>
                <a:spcPts val="0"/>
              </a:spcAft>
              <a:buNone/>
            </a:pPr>
            <a:r>
              <a:rPr lang="en" sz="1600">
                <a:solidFill>
                  <a:schemeClr val="accent2"/>
                </a:solidFill>
                <a:latin typeface="Trebuchet MS"/>
                <a:ea typeface="Trebuchet MS"/>
                <a:cs typeface="Trebuchet MS"/>
                <a:sym typeface="Trebuchet MS"/>
              </a:rPr>
              <a:t>-Archit Dwivedi</a:t>
            </a:r>
            <a:endParaRPr sz="1600">
              <a:solidFill>
                <a:schemeClr val="accent2"/>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508000" y="457200"/>
            <a:ext cx="6447600" cy="599700"/>
          </a:xfrm>
          <a:prstGeom prst="rect">
            <a:avLst/>
          </a:prstGeom>
        </p:spPr>
        <p:txBody>
          <a:bodyPr anchorCtr="0" anchor="t" bIns="34275" lIns="68575" spcFirstLastPara="1" rIns="68575" wrap="square" tIns="34275">
            <a:noAutofit/>
          </a:bodyPr>
          <a:lstStyle/>
          <a:p>
            <a:pPr indent="457200" lvl="0" marL="0" rtl="0" algn="ctr">
              <a:lnSpc>
                <a:spcPct val="115000"/>
              </a:lnSpc>
              <a:spcBef>
                <a:spcPts val="0"/>
              </a:spcBef>
              <a:spcAft>
                <a:spcPts val="0"/>
              </a:spcAft>
              <a:buClr>
                <a:schemeClr val="dk1"/>
              </a:buClr>
              <a:buSzPts val="1100"/>
              <a:buFont typeface="Arial"/>
              <a:buNone/>
            </a:pPr>
            <a:r>
              <a:rPr b="1" lang="en">
                <a:solidFill>
                  <a:schemeClr val="accent2"/>
                </a:solidFill>
                <a:latin typeface="Book Antiqua"/>
                <a:ea typeface="Book Antiqua"/>
                <a:cs typeface="Book Antiqua"/>
                <a:sym typeface="Book Antiqua"/>
              </a:rPr>
              <a:t>Spectrogram Visualization</a:t>
            </a:r>
            <a:endParaRPr b="1">
              <a:solidFill>
                <a:schemeClr val="accent2"/>
              </a:solidFill>
              <a:latin typeface="Book Antiqua"/>
              <a:ea typeface="Book Antiqua"/>
              <a:cs typeface="Book Antiqua"/>
              <a:sym typeface="Book Antiqua"/>
            </a:endParaRPr>
          </a:p>
          <a:p>
            <a:pPr indent="0" lvl="0" marL="0" rtl="0" algn="l">
              <a:spcBef>
                <a:spcPts val="0"/>
              </a:spcBef>
              <a:spcAft>
                <a:spcPts val="0"/>
              </a:spcAft>
              <a:buNone/>
            </a:pPr>
            <a:r>
              <a:t/>
            </a:r>
            <a:endParaRPr>
              <a:solidFill>
                <a:schemeClr val="accent2"/>
              </a:solidFill>
            </a:endParaRPr>
          </a:p>
        </p:txBody>
      </p:sp>
      <p:sp>
        <p:nvSpPr>
          <p:cNvPr id="223" name="Google Shape;223;p27"/>
          <p:cNvSpPr txBox="1"/>
          <p:nvPr>
            <p:ph idx="1" type="body"/>
          </p:nvPr>
        </p:nvSpPr>
        <p:spPr>
          <a:xfrm>
            <a:off x="508000" y="1135850"/>
            <a:ext cx="6447600" cy="13203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Book Antiqua"/>
                <a:ea typeface="Book Antiqua"/>
                <a:cs typeface="Book Antiqua"/>
                <a:sym typeface="Book Antiqua"/>
              </a:rPr>
              <a:t>Spectrogram is a visual depiction denoting the frequencies</a:t>
            </a:r>
            <a:r>
              <a:rPr b="1" lang="en">
                <a:solidFill>
                  <a:schemeClr val="dk1"/>
                </a:solidFill>
                <a:latin typeface="Book Antiqua"/>
                <a:ea typeface="Book Antiqua"/>
                <a:cs typeface="Book Antiqua"/>
                <a:sym typeface="Book Antiqua"/>
              </a:rPr>
              <a:t> </a:t>
            </a:r>
            <a:r>
              <a:rPr lang="en">
                <a:solidFill>
                  <a:schemeClr val="dk1"/>
                </a:solidFill>
                <a:latin typeface="Book Antiqua"/>
                <a:ea typeface="Book Antiqua"/>
                <a:cs typeface="Book Antiqua"/>
                <a:sym typeface="Book Antiqua"/>
              </a:rPr>
              <a:t>present in the audio track along with time.</a:t>
            </a:r>
            <a:endParaRPr>
              <a:solidFill>
                <a:schemeClr val="dk1"/>
              </a:solidFill>
              <a:latin typeface="Book Antiqua"/>
              <a:ea typeface="Book Antiqua"/>
              <a:cs typeface="Book Antiqua"/>
              <a:sym typeface="Book Antiqua"/>
            </a:endParaRPr>
          </a:p>
          <a:p>
            <a:pPr indent="0" lvl="0" marL="0" rtl="0" algn="l">
              <a:lnSpc>
                <a:spcPct val="115000"/>
              </a:lnSpc>
              <a:spcBef>
                <a:spcPts val="0"/>
              </a:spcBef>
              <a:spcAft>
                <a:spcPts val="0"/>
              </a:spcAft>
              <a:buNone/>
            </a:pPr>
            <a:r>
              <a:rPr lang="en">
                <a:solidFill>
                  <a:schemeClr val="dk1"/>
                </a:solidFill>
                <a:latin typeface="Book Antiqua"/>
                <a:ea typeface="Book Antiqua"/>
                <a:cs typeface="Book Antiqua"/>
                <a:sym typeface="Book Antiqua"/>
              </a:rPr>
              <a:t>The frequencies are represented  on the Y axis, with time on the X axis.</a:t>
            </a:r>
            <a:endParaRPr>
              <a:solidFill>
                <a:schemeClr val="dk1"/>
              </a:solidFill>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Book Antiqua"/>
                <a:ea typeface="Book Antiqua"/>
                <a:cs typeface="Book Antiqua"/>
                <a:sym typeface="Book Antiqua"/>
              </a:rPr>
              <a:t>The different colours and their intensities depicts the contribution of frequencies at a particular time.</a:t>
            </a:r>
            <a:endParaRPr>
              <a:solidFill>
                <a:schemeClr val="dk1"/>
              </a:solidFill>
              <a:latin typeface="Book Antiqua"/>
              <a:ea typeface="Book Antiqua"/>
              <a:cs typeface="Book Antiqua"/>
              <a:sym typeface="Book Antiqua"/>
            </a:endParaRPr>
          </a:p>
        </p:txBody>
      </p:sp>
      <p:pic>
        <p:nvPicPr>
          <p:cNvPr id="224" name="Google Shape;224;p27"/>
          <p:cNvPicPr preferRelativeResize="0"/>
          <p:nvPr/>
        </p:nvPicPr>
        <p:blipFill>
          <a:blip r:embed="rId3">
            <a:alphaModFix/>
          </a:blip>
          <a:stretch>
            <a:fillRect/>
          </a:stretch>
        </p:blipFill>
        <p:spPr>
          <a:xfrm>
            <a:off x="1054087" y="2535100"/>
            <a:ext cx="5355427" cy="23825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508000" y="457200"/>
            <a:ext cx="6447600" cy="4935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b="1" lang="en">
                <a:solidFill>
                  <a:schemeClr val="accent2"/>
                </a:solidFill>
              </a:rPr>
              <a:t>OBSERVATIONS AND RESULTS</a:t>
            </a:r>
            <a:endParaRPr b="1">
              <a:solidFill>
                <a:schemeClr val="accent2"/>
              </a:solidFill>
            </a:endParaRPr>
          </a:p>
        </p:txBody>
      </p:sp>
      <p:sp>
        <p:nvSpPr>
          <p:cNvPr id="230" name="Google Shape;230;p28"/>
          <p:cNvSpPr txBox="1"/>
          <p:nvPr>
            <p:ph idx="1" type="body"/>
          </p:nvPr>
        </p:nvSpPr>
        <p:spPr>
          <a:xfrm>
            <a:off x="8726850" y="103900"/>
            <a:ext cx="342300" cy="1983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graphicFrame>
        <p:nvGraphicFramePr>
          <p:cNvPr id="231" name="Google Shape;231;p28"/>
          <p:cNvGraphicFramePr/>
          <p:nvPr/>
        </p:nvGraphicFramePr>
        <p:xfrm>
          <a:off x="1451700" y="1828800"/>
          <a:ext cx="3000000" cy="3000000"/>
        </p:xfrm>
        <a:graphic>
          <a:graphicData uri="http://schemas.openxmlformats.org/drawingml/2006/table">
            <a:tbl>
              <a:tblPr>
                <a:noFill/>
                <a:tableStyleId>{179D9308-CD78-408F-924E-93D0A3847423}</a:tableStyleId>
              </a:tblPr>
              <a:tblGrid>
                <a:gridCol w="3268575"/>
                <a:gridCol w="1557425"/>
              </a:tblGrid>
              <a:tr h="495300">
                <a:tc>
                  <a:txBody>
                    <a:bodyPr/>
                    <a:lstStyle/>
                    <a:p>
                      <a:pPr indent="0" lvl="0" marL="0" rtl="0" algn="ctr">
                        <a:spcBef>
                          <a:spcPts val="0"/>
                        </a:spcBef>
                        <a:spcAft>
                          <a:spcPts val="0"/>
                        </a:spcAft>
                        <a:buNone/>
                      </a:pPr>
                      <a:r>
                        <a:rPr b="1" lang="en" sz="1800"/>
                        <a:t>Signals</a:t>
                      </a:r>
                      <a:endParaRPr b="1" sz="1800"/>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800"/>
                        <a:t>Similarity</a:t>
                      </a:r>
                      <a:endParaRPr b="1" sz="1800"/>
                    </a:p>
                  </a:txBody>
                  <a:tcPr marT="91425" marB="91425" marR="91425" marL="91425" anchor="ctr">
                    <a:solidFill>
                      <a:srgbClr val="D9D9D9"/>
                    </a:solidFill>
                  </a:tcPr>
                </a:tc>
              </a:tr>
              <a:tr h="495300">
                <a:tc>
                  <a:txBody>
                    <a:bodyPr/>
                    <a:lstStyle/>
                    <a:p>
                      <a:pPr indent="0" lvl="0" marL="0" rtl="0" algn="l">
                        <a:spcBef>
                          <a:spcPts val="0"/>
                        </a:spcBef>
                        <a:spcAft>
                          <a:spcPts val="0"/>
                        </a:spcAft>
                        <a:buNone/>
                      </a:pPr>
                      <a:r>
                        <a:rPr lang="en"/>
                        <a:t>Fur Elise - Fur Elise</a:t>
                      </a:r>
                      <a:endParaRPr/>
                    </a:p>
                    <a:p>
                      <a:pPr indent="0" lvl="0" marL="0" rtl="0" algn="l">
                        <a:spcBef>
                          <a:spcPts val="0"/>
                        </a:spcBef>
                        <a:spcAft>
                          <a:spcPts val="0"/>
                        </a:spcAft>
                        <a:buNone/>
                      </a:pPr>
                      <a:r>
                        <a:rPr lang="en"/>
                        <a:t>(Original composition vs. User attempt)</a:t>
                      </a:r>
                      <a:endParaRPr/>
                    </a:p>
                  </a:txBody>
                  <a:tcPr marT="91425" marB="91425" marR="91425" marL="91425"/>
                </a:tc>
                <a:tc>
                  <a:txBody>
                    <a:bodyPr/>
                    <a:lstStyle/>
                    <a:p>
                      <a:pPr indent="0" lvl="0" marL="0" rtl="0" algn="l">
                        <a:spcBef>
                          <a:spcPts val="0"/>
                        </a:spcBef>
                        <a:spcAft>
                          <a:spcPts val="0"/>
                        </a:spcAft>
                        <a:buNone/>
                      </a:pPr>
                      <a:r>
                        <a:rPr lang="en"/>
                        <a:t>0.9623</a:t>
                      </a:r>
                      <a:endParaRPr/>
                    </a:p>
                  </a:txBody>
                  <a:tcPr marT="91425" marB="91425" marR="91425" marL="91425"/>
                </a:tc>
              </a:tr>
              <a:tr h="495300">
                <a:tc>
                  <a:txBody>
                    <a:bodyPr/>
                    <a:lstStyle/>
                    <a:p>
                      <a:pPr indent="0" lvl="0" marL="0" rtl="0" algn="l">
                        <a:spcBef>
                          <a:spcPts val="0"/>
                        </a:spcBef>
                        <a:spcAft>
                          <a:spcPts val="0"/>
                        </a:spcAft>
                        <a:buNone/>
                      </a:pPr>
                      <a:r>
                        <a:rPr lang="en"/>
                        <a:t>Fur Elise - US Dial Tone</a:t>
                      </a:r>
                      <a:endParaRPr/>
                    </a:p>
                  </a:txBody>
                  <a:tcPr marT="91425" marB="91425" marR="91425" marL="91425"/>
                </a:tc>
                <a:tc>
                  <a:txBody>
                    <a:bodyPr/>
                    <a:lstStyle/>
                    <a:p>
                      <a:pPr indent="0" lvl="0" marL="0" rtl="0" algn="l">
                        <a:spcBef>
                          <a:spcPts val="0"/>
                        </a:spcBef>
                        <a:spcAft>
                          <a:spcPts val="0"/>
                        </a:spcAft>
                        <a:buNone/>
                      </a:pPr>
                      <a:r>
                        <a:rPr lang="en"/>
                        <a:t>0.1572</a:t>
                      </a:r>
                      <a:endParaRPr/>
                    </a:p>
                  </a:txBody>
                  <a:tcPr marT="91425" marB="91425" marR="91425" marL="91425"/>
                </a:tc>
              </a:tr>
              <a:tr h="495300">
                <a:tc>
                  <a:txBody>
                    <a:bodyPr/>
                    <a:lstStyle/>
                    <a:p>
                      <a:pPr indent="0" lvl="0" marL="0" rtl="0" algn="l">
                        <a:spcBef>
                          <a:spcPts val="0"/>
                        </a:spcBef>
                        <a:spcAft>
                          <a:spcPts val="0"/>
                        </a:spcAft>
                        <a:buNone/>
                      </a:pPr>
                      <a:r>
                        <a:rPr lang="en"/>
                        <a:t>US Dial Tone - US Dial Tone</a:t>
                      </a:r>
                      <a:endParaRPr/>
                    </a:p>
                    <a:p>
                      <a:pPr indent="0" lvl="0" marL="0" rtl="0" algn="l">
                        <a:spcBef>
                          <a:spcPts val="0"/>
                        </a:spcBef>
                        <a:spcAft>
                          <a:spcPts val="0"/>
                        </a:spcAft>
                        <a:buNone/>
                      </a:pPr>
                      <a:r>
                        <a:rPr lang="en"/>
                        <a:t>(two different sources)</a:t>
                      </a:r>
                      <a:endParaRPr/>
                    </a:p>
                  </a:txBody>
                  <a:tcPr marT="91425" marB="91425" marR="91425" marL="91425"/>
                </a:tc>
                <a:tc>
                  <a:txBody>
                    <a:bodyPr/>
                    <a:lstStyle/>
                    <a:p>
                      <a:pPr indent="0" lvl="0" marL="0" rtl="0" algn="l">
                        <a:spcBef>
                          <a:spcPts val="0"/>
                        </a:spcBef>
                        <a:spcAft>
                          <a:spcPts val="0"/>
                        </a:spcAft>
                        <a:buNone/>
                      </a:pPr>
                      <a:r>
                        <a:rPr lang="en"/>
                        <a:t>0.853</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9"/>
          <p:cNvSpPr txBox="1"/>
          <p:nvPr>
            <p:ph type="title"/>
          </p:nvPr>
        </p:nvSpPr>
        <p:spPr>
          <a:xfrm>
            <a:off x="508000" y="457200"/>
            <a:ext cx="6745200" cy="888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b="1" lang="en">
                <a:solidFill>
                  <a:schemeClr val="accent2"/>
                </a:solidFill>
              </a:rPr>
              <a:t>Fourier Transforms of standard composition and user’s input (Fur Elise)</a:t>
            </a:r>
            <a:endParaRPr b="1">
              <a:solidFill>
                <a:schemeClr val="accent2"/>
              </a:solidFill>
            </a:endParaRPr>
          </a:p>
        </p:txBody>
      </p:sp>
      <p:sp>
        <p:nvSpPr>
          <p:cNvPr id="237" name="Google Shape;237;p29"/>
          <p:cNvSpPr txBox="1"/>
          <p:nvPr>
            <p:ph idx="1" type="body"/>
          </p:nvPr>
        </p:nvSpPr>
        <p:spPr>
          <a:xfrm>
            <a:off x="508000" y="1620442"/>
            <a:ext cx="6447600" cy="2910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238" name="Google Shape;238;p29"/>
          <p:cNvPicPr preferRelativeResize="0"/>
          <p:nvPr/>
        </p:nvPicPr>
        <p:blipFill rotWithShape="1">
          <a:blip r:embed="rId3">
            <a:alphaModFix/>
          </a:blip>
          <a:srcRect b="0" l="3449" r="-3450" t="0"/>
          <a:stretch/>
        </p:blipFill>
        <p:spPr>
          <a:xfrm>
            <a:off x="308175" y="1346100"/>
            <a:ext cx="7144850" cy="3533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4842125" y="1941925"/>
            <a:ext cx="2441100" cy="9618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rPr b="1" lang="en">
                <a:solidFill>
                  <a:schemeClr val="accent2"/>
                </a:solidFill>
              </a:rPr>
              <a:t>Spectrograms Comparison</a:t>
            </a:r>
            <a:endParaRPr b="1">
              <a:solidFill>
                <a:schemeClr val="accent2"/>
              </a:solidFill>
            </a:endParaRPr>
          </a:p>
        </p:txBody>
      </p:sp>
      <p:sp>
        <p:nvSpPr>
          <p:cNvPr id="244" name="Google Shape;244;p30"/>
          <p:cNvSpPr txBox="1"/>
          <p:nvPr>
            <p:ph idx="1" type="body"/>
          </p:nvPr>
        </p:nvSpPr>
        <p:spPr>
          <a:xfrm>
            <a:off x="508000" y="2485723"/>
            <a:ext cx="5017200" cy="2045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245" name="Google Shape;245;p30"/>
          <p:cNvPicPr preferRelativeResize="0"/>
          <p:nvPr/>
        </p:nvPicPr>
        <p:blipFill>
          <a:blip r:embed="rId3">
            <a:alphaModFix/>
          </a:blip>
          <a:stretch>
            <a:fillRect/>
          </a:stretch>
        </p:blipFill>
        <p:spPr>
          <a:xfrm>
            <a:off x="214101" y="107296"/>
            <a:ext cx="4567750" cy="2671725"/>
          </a:xfrm>
          <a:prstGeom prst="rect">
            <a:avLst/>
          </a:prstGeom>
          <a:noFill/>
          <a:ln>
            <a:noFill/>
          </a:ln>
        </p:spPr>
      </p:pic>
      <p:pic>
        <p:nvPicPr>
          <p:cNvPr id="246" name="Google Shape;246;p30"/>
          <p:cNvPicPr preferRelativeResize="0"/>
          <p:nvPr/>
        </p:nvPicPr>
        <p:blipFill>
          <a:blip r:embed="rId4">
            <a:alphaModFix/>
          </a:blip>
          <a:stretch>
            <a:fillRect/>
          </a:stretch>
        </p:blipFill>
        <p:spPr>
          <a:xfrm>
            <a:off x="214100" y="2582250"/>
            <a:ext cx="4567750" cy="256124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1"/>
          <p:cNvSpPr txBox="1"/>
          <p:nvPr>
            <p:ph type="ctrTitle"/>
          </p:nvPr>
        </p:nvSpPr>
        <p:spPr>
          <a:xfrm>
            <a:off x="1033650" y="219475"/>
            <a:ext cx="5825100" cy="9288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sz="4800">
                <a:latin typeface="Book Antiqua"/>
                <a:ea typeface="Book Antiqua"/>
                <a:cs typeface="Book Antiqua"/>
                <a:sym typeface="Book Antiqua"/>
              </a:rPr>
              <a:t>CONCLUSION</a:t>
            </a:r>
            <a:endParaRPr sz="4800">
              <a:latin typeface="Book Antiqua"/>
              <a:ea typeface="Book Antiqua"/>
              <a:cs typeface="Book Antiqua"/>
              <a:sym typeface="Book Antiqua"/>
            </a:endParaRPr>
          </a:p>
        </p:txBody>
      </p:sp>
      <p:sp>
        <p:nvSpPr>
          <p:cNvPr id="252" name="Google Shape;252;p31"/>
          <p:cNvSpPr txBox="1"/>
          <p:nvPr>
            <p:ph idx="1" type="subTitle"/>
          </p:nvPr>
        </p:nvSpPr>
        <p:spPr>
          <a:xfrm>
            <a:off x="528950" y="1723500"/>
            <a:ext cx="6139500" cy="2211900"/>
          </a:xfrm>
          <a:prstGeom prst="rect">
            <a:avLst/>
          </a:prstGeom>
        </p:spPr>
        <p:txBody>
          <a:bodyPr anchorCtr="0" anchor="t" bIns="34275" lIns="68575" spcFirstLastPara="1" rIns="68575" wrap="square" tIns="34275">
            <a:noAutofit/>
          </a:bodyPr>
          <a:lstStyle/>
          <a:p>
            <a:pPr indent="0" lvl="0" marL="457200" rtl="0" algn="l">
              <a:lnSpc>
                <a:spcPct val="115000"/>
              </a:lnSpc>
              <a:spcBef>
                <a:spcPts val="1200"/>
              </a:spcBef>
              <a:spcAft>
                <a:spcPts val="0"/>
              </a:spcAft>
              <a:buClr>
                <a:schemeClr val="dk1"/>
              </a:buClr>
              <a:buSzPts val="1100"/>
              <a:buFont typeface="Arial"/>
              <a:buNone/>
            </a:pPr>
            <a:r>
              <a:rPr lang="en" sz="1600">
                <a:solidFill>
                  <a:schemeClr val="dk1"/>
                </a:solidFill>
                <a:latin typeface="Book Antiqua"/>
                <a:ea typeface="Book Antiqua"/>
                <a:cs typeface="Book Antiqua"/>
                <a:sym typeface="Book Antiqua"/>
              </a:rPr>
              <a:t>Similarity of signals was found in two respects - </a:t>
            </a:r>
            <a:r>
              <a:rPr i="1" lang="en" sz="1600">
                <a:solidFill>
                  <a:schemeClr val="dk1"/>
                </a:solidFill>
                <a:latin typeface="Book Antiqua"/>
                <a:ea typeface="Book Antiqua"/>
                <a:cs typeface="Book Antiqua"/>
                <a:sym typeface="Book Antiqua"/>
              </a:rPr>
              <a:t>first</a:t>
            </a:r>
            <a:r>
              <a:rPr lang="en" sz="1600">
                <a:solidFill>
                  <a:schemeClr val="dk1"/>
                </a:solidFill>
                <a:latin typeface="Book Antiqua"/>
                <a:ea typeface="Book Antiqua"/>
                <a:cs typeface="Book Antiqua"/>
                <a:sym typeface="Book Antiqua"/>
              </a:rPr>
              <a:t>, a more numerical approach which gave the similarity with respect to the frequencies being played by the user as compared to the original composition (utilizing the DFT of the signals) and </a:t>
            </a:r>
            <a:r>
              <a:rPr i="1" lang="en" sz="1600">
                <a:solidFill>
                  <a:schemeClr val="dk1"/>
                </a:solidFill>
                <a:latin typeface="Book Antiqua"/>
                <a:ea typeface="Book Antiqua"/>
                <a:cs typeface="Book Antiqua"/>
                <a:sym typeface="Book Antiqua"/>
              </a:rPr>
              <a:t>second</a:t>
            </a:r>
            <a:r>
              <a:rPr lang="en" sz="1600">
                <a:solidFill>
                  <a:schemeClr val="dk1"/>
                </a:solidFill>
                <a:latin typeface="Book Antiqua"/>
                <a:ea typeface="Book Antiqua"/>
                <a:cs typeface="Book Antiqua"/>
                <a:sym typeface="Book Antiqua"/>
              </a:rPr>
              <a:t>, a visual comparison of spectrograms of the two signals leading to a time delay understanding of the signals.</a:t>
            </a:r>
            <a:endParaRPr sz="1600">
              <a:solidFill>
                <a:schemeClr val="dk1"/>
              </a:solidFill>
              <a:latin typeface="Book Antiqua"/>
              <a:ea typeface="Book Antiqua"/>
              <a:cs typeface="Book Antiqua"/>
              <a:sym typeface="Book Antiqua"/>
            </a:endParaRPr>
          </a:p>
          <a:p>
            <a:pPr indent="0" lvl="0" marL="0" rtl="0" algn="r">
              <a:spcBef>
                <a:spcPts val="1200"/>
              </a:spcBef>
              <a:spcAft>
                <a:spcPts val="0"/>
              </a:spcAft>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9"/>
          <p:cNvSpPr txBox="1"/>
          <p:nvPr>
            <p:ph type="ctrTitle"/>
          </p:nvPr>
        </p:nvSpPr>
        <p:spPr>
          <a:xfrm>
            <a:off x="510925" y="135000"/>
            <a:ext cx="6660900" cy="5652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b="1" lang="en" sz="2700">
                <a:solidFill>
                  <a:schemeClr val="accent2"/>
                </a:solidFill>
              </a:rPr>
              <a:t>Motivation behind the Project</a:t>
            </a:r>
            <a:endParaRPr b="1" sz="2700">
              <a:solidFill>
                <a:schemeClr val="accent2"/>
              </a:solidFill>
            </a:endParaRPr>
          </a:p>
        </p:txBody>
      </p:sp>
      <p:sp>
        <p:nvSpPr>
          <p:cNvPr id="152" name="Google Shape;152;p19"/>
          <p:cNvSpPr txBox="1"/>
          <p:nvPr>
            <p:ph idx="4294967295" type="body"/>
          </p:nvPr>
        </p:nvSpPr>
        <p:spPr>
          <a:xfrm>
            <a:off x="628300" y="1228750"/>
            <a:ext cx="6660900" cy="31956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sz="1600">
                <a:solidFill>
                  <a:srgbClr val="1C1E29"/>
                </a:solidFill>
                <a:latin typeface="Book Antiqua"/>
                <a:ea typeface="Book Antiqua"/>
                <a:cs typeface="Book Antiqua"/>
                <a:sym typeface="Book Antiqua"/>
              </a:rPr>
              <a:t>Do you get inspired to pick up any instrument after listening to </a:t>
            </a:r>
            <a:r>
              <a:rPr b="1" lang="en" sz="1600">
                <a:solidFill>
                  <a:srgbClr val="1C1E29"/>
                </a:solidFill>
                <a:latin typeface="Book Antiqua"/>
                <a:ea typeface="Book Antiqua"/>
                <a:cs typeface="Book Antiqua"/>
                <a:sym typeface="Book Antiqua"/>
              </a:rPr>
              <a:t>moving melodies, upbeat baselines and pleasant harmonies,</a:t>
            </a:r>
            <a:r>
              <a:rPr lang="en" sz="1600">
                <a:solidFill>
                  <a:srgbClr val="1C1E29"/>
                </a:solidFill>
                <a:latin typeface="Book Antiqua"/>
                <a:ea typeface="Book Antiqua"/>
                <a:cs typeface="Book Antiqua"/>
                <a:sym typeface="Book Antiqua"/>
              </a:rPr>
              <a:t> but you soon give up when you are nowhere close to the original composition.</a:t>
            </a:r>
            <a:endParaRPr sz="1600">
              <a:solidFill>
                <a:srgbClr val="1C1E29"/>
              </a:solidFill>
              <a:latin typeface="Book Antiqua"/>
              <a:ea typeface="Book Antiqua"/>
              <a:cs typeface="Book Antiqua"/>
              <a:sym typeface="Book Antiqua"/>
            </a:endParaRPr>
          </a:p>
          <a:p>
            <a:pPr indent="0" lvl="0" marL="0" rtl="0" algn="l">
              <a:lnSpc>
                <a:spcPct val="115000"/>
              </a:lnSpc>
              <a:spcBef>
                <a:spcPts val="0"/>
              </a:spcBef>
              <a:spcAft>
                <a:spcPts val="0"/>
              </a:spcAft>
              <a:buNone/>
            </a:pPr>
            <a:r>
              <a:t/>
            </a:r>
            <a:endParaRPr sz="1600">
              <a:solidFill>
                <a:srgbClr val="1C1E29"/>
              </a:solidFill>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t/>
            </a:r>
            <a:endParaRPr sz="1600">
              <a:solidFill>
                <a:srgbClr val="1C1E29"/>
              </a:solidFill>
              <a:latin typeface="Book Antiqua"/>
              <a:ea typeface="Book Antiqua"/>
              <a:cs typeface="Book Antiqua"/>
              <a:sym typeface="Book Antiqua"/>
            </a:endParaRPr>
          </a:p>
          <a:p>
            <a:pPr indent="0" lvl="0" marL="0" rtl="0" algn="l">
              <a:lnSpc>
                <a:spcPct val="115000"/>
              </a:lnSpc>
              <a:spcBef>
                <a:spcPts val="0"/>
              </a:spcBef>
              <a:spcAft>
                <a:spcPts val="0"/>
              </a:spcAft>
              <a:buNone/>
            </a:pPr>
            <a:r>
              <a:t/>
            </a:r>
            <a:endParaRPr sz="1200">
              <a:solidFill>
                <a:srgbClr val="1C1E29"/>
              </a:solidFill>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lang="en" sz="1600">
                <a:solidFill>
                  <a:srgbClr val="1C1E29"/>
                </a:solidFill>
                <a:latin typeface="Book Antiqua"/>
                <a:ea typeface="Book Antiqua"/>
                <a:cs typeface="Book Antiqua"/>
                <a:sym typeface="Book Antiqua"/>
              </a:rPr>
              <a:t>We began our journey to create Symphony a Signal processing tool which compares and quantize your performance to give you a </a:t>
            </a:r>
            <a:r>
              <a:rPr b="1" lang="en" sz="1600">
                <a:solidFill>
                  <a:srgbClr val="1C1E29"/>
                </a:solidFill>
                <a:latin typeface="Book Antiqua"/>
                <a:ea typeface="Book Antiqua"/>
                <a:cs typeface="Book Antiqua"/>
                <a:sym typeface="Book Antiqua"/>
              </a:rPr>
              <a:t>good measure of similarity between your cover and original composition</a:t>
            </a:r>
            <a:r>
              <a:rPr lang="en" sz="1600">
                <a:solidFill>
                  <a:srgbClr val="1C1E29"/>
                </a:solidFill>
                <a:latin typeface="Book Antiqua"/>
                <a:ea typeface="Book Antiqua"/>
                <a:cs typeface="Book Antiqua"/>
                <a:sym typeface="Book Antiqua"/>
              </a:rPr>
              <a:t> so that you can work on improving your score and are motivated enough to </a:t>
            </a:r>
            <a:r>
              <a:rPr b="1" lang="en" sz="1600">
                <a:solidFill>
                  <a:srgbClr val="1C1E29"/>
                </a:solidFill>
                <a:latin typeface="Book Antiqua"/>
                <a:ea typeface="Book Antiqua"/>
                <a:cs typeface="Book Antiqua"/>
                <a:sym typeface="Book Antiqua"/>
              </a:rPr>
              <a:t>achieve perfection.</a:t>
            </a:r>
            <a:endParaRPr b="1"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Google Shape;157;p20"/>
          <p:cNvPicPr preferRelativeResize="0"/>
          <p:nvPr/>
        </p:nvPicPr>
        <p:blipFill>
          <a:blip r:embed="rId3">
            <a:alphaModFix/>
          </a:blip>
          <a:stretch>
            <a:fillRect/>
          </a:stretch>
        </p:blipFill>
        <p:spPr>
          <a:xfrm>
            <a:off x="705075" y="0"/>
            <a:ext cx="7246176" cy="50961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1"/>
          <p:cNvSpPr txBox="1"/>
          <p:nvPr>
            <p:ph type="ctrTitle"/>
          </p:nvPr>
        </p:nvSpPr>
        <p:spPr>
          <a:xfrm>
            <a:off x="1008550" y="730200"/>
            <a:ext cx="5825100" cy="6441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None/>
            </a:pPr>
            <a:r>
              <a:rPr lang="en" sz="4600">
                <a:latin typeface="Book Antiqua"/>
                <a:ea typeface="Book Antiqua"/>
                <a:cs typeface="Book Antiqua"/>
                <a:sym typeface="Book Antiqua"/>
              </a:rPr>
              <a:t>Workflow</a:t>
            </a:r>
            <a:endParaRPr sz="4600">
              <a:latin typeface="Book Antiqua"/>
              <a:ea typeface="Book Antiqua"/>
              <a:cs typeface="Book Antiqua"/>
              <a:sym typeface="Book Antiqua"/>
            </a:endParaRPr>
          </a:p>
          <a:p>
            <a:pPr indent="0" lvl="0" marL="457200" rtl="0" algn="r">
              <a:spcBef>
                <a:spcPts val="0"/>
              </a:spcBef>
              <a:spcAft>
                <a:spcPts val="0"/>
              </a:spcAft>
              <a:buNone/>
            </a:pPr>
            <a:r>
              <a:rPr lang="en" sz="1700">
                <a:solidFill>
                  <a:srgbClr val="38761D"/>
                </a:solidFill>
                <a:latin typeface="Book Antiqua"/>
                <a:ea typeface="Book Antiqua"/>
                <a:cs typeface="Book Antiqua"/>
                <a:sym typeface="Book Antiqua"/>
              </a:rPr>
              <a:t>Audio Similarity Comparison</a:t>
            </a:r>
            <a:endParaRPr sz="1700">
              <a:solidFill>
                <a:srgbClr val="38761D"/>
              </a:solidFill>
              <a:latin typeface="Book Antiqua"/>
              <a:ea typeface="Book Antiqua"/>
              <a:cs typeface="Book Antiqua"/>
              <a:sym typeface="Book Antiqua"/>
            </a:endParaRPr>
          </a:p>
          <a:p>
            <a:pPr indent="0" lvl="0" marL="457200" rtl="0" algn="r">
              <a:spcBef>
                <a:spcPts val="0"/>
              </a:spcBef>
              <a:spcAft>
                <a:spcPts val="0"/>
              </a:spcAft>
              <a:buNone/>
            </a:pPr>
            <a:r>
              <a:rPr lang="en" sz="1700">
                <a:solidFill>
                  <a:srgbClr val="38761D"/>
                </a:solidFill>
                <a:latin typeface="Book Antiqua"/>
                <a:ea typeface="Book Antiqua"/>
                <a:cs typeface="Book Antiqua"/>
                <a:sym typeface="Book Antiqua"/>
              </a:rPr>
              <a:t>Spectrogram Visualization</a:t>
            </a:r>
            <a:endParaRPr sz="1700">
              <a:solidFill>
                <a:srgbClr val="38761D"/>
              </a:solidFill>
              <a:latin typeface="Book Antiqua"/>
              <a:ea typeface="Book Antiqua"/>
              <a:cs typeface="Book Antiqua"/>
              <a:sym typeface="Book Antiqua"/>
            </a:endParaRPr>
          </a:p>
        </p:txBody>
      </p:sp>
      <p:sp>
        <p:nvSpPr>
          <p:cNvPr id="163" name="Google Shape;163;p21"/>
          <p:cNvSpPr/>
          <p:nvPr/>
        </p:nvSpPr>
        <p:spPr>
          <a:xfrm>
            <a:off x="173025" y="1896075"/>
            <a:ext cx="1223400" cy="444900"/>
          </a:xfrm>
          <a:prstGeom prst="roundRect">
            <a:avLst>
              <a:gd fmla="val 16667" name="adj"/>
            </a:avLst>
          </a:prstGeom>
          <a:solidFill>
            <a:srgbClr val="3D85C6"/>
          </a:solidFill>
          <a:ln cap="flat" cmpd="sng" w="9525">
            <a:solidFill>
              <a:srgbClr val="6FA8D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aseline="30000" lang="en" sz="2600">
                <a:solidFill>
                  <a:srgbClr val="FFFFFF"/>
                </a:solidFill>
                <a:latin typeface="Roboto"/>
                <a:ea typeface="Roboto"/>
                <a:cs typeface="Roboto"/>
                <a:sym typeface="Roboto"/>
              </a:rPr>
              <a:t>Your Cover</a:t>
            </a:r>
            <a:endParaRPr baseline="30000" sz="2600">
              <a:solidFill>
                <a:srgbClr val="FFFFFF"/>
              </a:solidFill>
              <a:latin typeface="Roboto"/>
              <a:ea typeface="Roboto"/>
              <a:cs typeface="Roboto"/>
              <a:sym typeface="Roboto"/>
            </a:endParaRPr>
          </a:p>
        </p:txBody>
      </p:sp>
      <p:sp>
        <p:nvSpPr>
          <p:cNvPr id="164" name="Google Shape;164;p21"/>
          <p:cNvSpPr/>
          <p:nvPr/>
        </p:nvSpPr>
        <p:spPr>
          <a:xfrm>
            <a:off x="1771950" y="1867134"/>
            <a:ext cx="703500" cy="505500"/>
          </a:xfrm>
          <a:prstGeom prst="roundRect">
            <a:avLst>
              <a:gd fmla="val 16667" name="adj"/>
            </a:avLst>
          </a:prstGeom>
          <a:solidFill>
            <a:srgbClr val="3D85C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DFT</a:t>
            </a:r>
            <a:endParaRPr sz="1800">
              <a:solidFill>
                <a:srgbClr val="FFFFFF"/>
              </a:solidFill>
              <a:latin typeface="Roboto"/>
              <a:ea typeface="Roboto"/>
              <a:cs typeface="Roboto"/>
              <a:sym typeface="Roboto"/>
            </a:endParaRPr>
          </a:p>
        </p:txBody>
      </p:sp>
      <p:sp>
        <p:nvSpPr>
          <p:cNvPr id="165" name="Google Shape;165;p21"/>
          <p:cNvSpPr/>
          <p:nvPr/>
        </p:nvSpPr>
        <p:spPr>
          <a:xfrm>
            <a:off x="1771953" y="2932153"/>
            <a:ext cx="662700" cy="505500"/>
          </a:xfrm>
          <a:prstGeom prst="roundRect">
            <a:avLst>
              <a:gd fmla="val 16667" name="adj"/>
            </a:avLst>
          </a:prstGeom>
          <a:solidFill>
            <a:srgbClr val="3D85C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DFT</a:t>
            </a:r>
            <a:endParaRPr sz="1800">
              <a:solidFill>
                <a:srgbClr val="FFFFFF"/>
              </a:solidFill>
              <a:latin typeface="Roboto"/>
              <a:ea typeface="Roboto"/>
              <a:cs typeface="Roboto"/>
              <a:sym typeface="Roboto"/>
            </a:endParaRPr>
          </a:p>
        </p:txBody>
      </p:sp>
      <p:cxnSp>
        <p:nvCxnSpPr>
          <p:cNvPr id="166" name="Google Shape;166;p21"/>
          <p:cNvCxnSpPr>
            <a:endCxn id="164" idx="1"/>
          </p:cNvCxnSpPr>
          <p:nvPr/>
        </p:nvCxnSpPr>
        <p:spPr>
          <a:xfrm>
            <a:off x="1401450" y="2117184"/>
            <a:ext cx="370500" cy="2700"/>
          </a:xfrm>
          <a:prstGeom prst="bentConnector3">
            <a:avLst>
              <a:gd fmla="val 50000" name="adj1"/>
            </a:avLst>
          </a:prstGeom>
          <a:noFill/>
          <a:ln cap="flat" cmpd="sng" w="9525">
            <a:solidFill>
              <a:srgbClr val="4C1130"/>
            </a:solidFill>
            <a:prstDash val="solid"/>
            <a:round/>
            <a:headEnd len="sm" w="sm" type="none"/>
            <a:tailEnd len="sm" w="sm" type="triangle"/>
          </a:ln>
        </p:spPr>
      </p:cxnSp>
      <p:cxnSp>
        <p:nvCxnSpPr>
          <p:cNvPr id="167" name="Google Shape;167;p21"/>
          <p:cNvCxnSpPr>
            <a:endCxn id="165" idx="1"/>
          </p:cNvCxnSpPr>
          <p:nvPr/>
        </p:nvCxnSpPr>
        <p:spPr>
          <a:xfrm flipH="1" rot="10800000">
            <a:off x="1406253" y="3184903"/>
            <a:ext cx="365700" cy="11700"/>
          </a:xfrm>
          <a:prstGeom prst="bentConnector3">
            <a:avLst>
              <a:gd fmla="val 50000" name="adj1"/>
            </a:avLst>
          </a:prstGeom>
          <a:noFill/>
          <a:ln cap="flat" cmpd="sng" w="9525">
            <a:solidFill>
              <a:srgbClr val="4C1130"/>
            </a:solidFill>
            <a:prstDash val="solid"/>
            <a:round/>
            <a:headEnd len="sm" w="sm" type="none"/>
            <a:tailEnd len="sm" w="sm" type="triangle"/>
          </a:ln>
        </p:spPr>
      </p:cxnSp>
      <p:sp>
        <p:nvSpPr>
          <p:cNvPr id="168" name="Google Shape;168;p21"/>
          <p:cNvSpPr/>
          <p:nvPr/>
        </p:nvSpPr>
        <p:spPr>
          <a:xfrm>
            <a:off x="177650" y="2906090"/>
            <a:ext cx="1272000" cy="505500"/>
          </a:xfrm>
          <a:prstGeom prst="roundRect">
            <a:avLst>
              <a:gd fmla="val 16667" name="adj"/>
            </a:avLst>
          </a:prstGeom>
          <a:solidFill>
            <a:srgbClr val="3D85C6"/>
          </a:solidFill>
          <a:ln>
            <a:noFill/>
          </a:ln>
        </p:spPr>
        <p:txBody>
          <a:bodyPr anchorCtr="0" anchor="t" bIns="91425" lIns="91425" spcFirstLastPara="1" rIns="91425" wrap="square" tIns="91425">
            <a:noAutofit/>
          </a:bodyPr>
          <a:lstStyle/>
          <a:p>
            <a:pPr indent="0" lvl="0" marL="0" rtl="0" algn="ctr">
              <a:lnSpc>
                <a:spcPct val="50000"/>
              </a:lnSpc>
              <a:spcBef>
                <a:spcPts val="0"/>
              </a:spcBef>
              <a:spcAft>
                <a:spcPts val="0"/>
              </a:spcAft>
              <a:buNone/>
            </a:pPr>
            <a:r>
              <a:rPr baseline="30000" lang="en" sz="2400">
                <a:solidFill>
                  <a:srgbClr val="FFFFFF"/>
                </a:solidFill>
                <a:latin typeface="Roboto"/>
                <a:ea typeface="Roboto"/>
                <a:cs typeface="Roboto"/>
                <a:sym typeface="Roboto"/>
              </a:rPr>
              <a:t>Original</a:t>
            </a:r>
            <a:endParaRPr baseline="30000" sz="2400">
              <a:solidFill>
                <a:srgbClr val="FFFFFF"/>
              </a:solidFill>
              <a:latin typeface="Roboto"/>
              <a:ea typeface="Roboto"/>
              <a:cs typeface="Roboto"/>
              <a:sym typeface="Roboto"/>
            </a:endParaRPr>
          </a:p>
          <a:p>
            <a:pPr indent="0" lvl="0" marL="0" rtl="0" algn="ctr">
              <a:lnSpc>
                <a:spcPct val="50000"/>
              </a:lnSpc>
              <a:spcBef>
                <a:spcPts val="0"/>
              </a:spcBef>
              <a:spcAft>
                <a:spcPts val="0"/>
              </a:spcAft>
              <a:buNone/>
            </a:pPr>
            <a:r>
              <a:rPr baseline="30000" lang="en" sz="2400">
                <a:solidFill>
                  <a:srgbClr val="FFFFFF"/>
                </a:solidFill>
                <a:latin typeface="Roboto"/>
                <a:ea typeface="Roboto"/>
                <a:cs typeface="Roboto"/>
                <a:sym typeface="Roboto"/>
              </a:rPr>
              <a:t>Composition</a:t>
            </a:r>
            <a:endParaRPr baseline="30000" sz="2400">
              <a:solidFill>
                <a:srgbClr val="FFFFFF"/>
              </a:solidFill>
              <a:latin typeface="Roboto"/>
              <a:ea typeface="Roboto"/>
              <a:cs typeface="Roboto"/>
              <a:sym typeface="Roboto"/>
            </a:endParaRPr>
          </a:p>
        </p:txBody>
      </p:sp>
      <p:cxnSp>
        <p:nvCxnSpPr>
          <p:cNvPr id="169" name="Google Shape;169;p21"/>
          <p:cNvCxnSpPr/>
          <p:nvPr/>
        </p:nvCxnSpPr>
        <p:spPr>
          <a:xfrm rot="10800000">
            <a:off x="4626305" y="2107301"/>
            <a:ext cx="571800" cy="507300"/>
          </a:xfrm>
          <a:prstGeom prst="bentConnector3">
            <a:avLst>
              <a:gd fmla="val 50000" name="adj1"/>
            </a:avLst>
          </a:prstGeom>
          <a:noFill/>
          <a:ln cap="flat" cmpd="sng" w="9525">
            <a:solidFill>
              <a:srgbClr val="4C1130"/>
            </a:solidFill>
            <a:prstDash val="solid"/>
            <a:round/>
            <a:headEnd len="sm" w="sm" type="triangle"/>
            <a:tailEnd len="sm" w="sm" type="none"/>
          </a:ln>
        </p:spPr>
      </p:cxnSp>
      <p:cxnSp>
        <p:nvCxnSpPr>
          <p:cNvPr id="170" name="Google Shape;170;p21"/>
          <p:cNvCxnSpPr>
            <a:endCxn id="171" idx="3"/>
          </p:cNvCxnSpPr>
          <p:nvPr/>
        </p:nvCxnSpPr>
        <p:spPr>
          <a:xfrm flipH="1">
            <a:off x="4619175" y="2614603"/>
            <a:ext cx="577800" cy="570300"/>
          </a:xfrm>
          <a:prstGeom prst="bentConnector3">
            <a:avLst>
              <a:gd fmla="val 50000" name="adj1"/>
            </a:avLst>
          </a:prstGeom>
          <a:noFill/>
          <a:ln cap="flat" cmpd="sng" w="9525">
            <a:solidFill>
              <a:srgbClr val="4C1130"/>
            </a:solidFill>
            <a:prstDash val="solid"/>
            <a:round/>
            <a:headEnd len="sm" w="sm" type="triangle"/>
            <a:tailEnd len="sm" w="sm" type="none"/>
          </a:ln>
        </p:spPr>
      </p:cxnSp>
      <p:sp>
        <p:nvSpPr>
          <p:cNvPr id="172" name="Google Shape;172;p21"/>
          <p:cNvSpPr/>
          <p:nvPr/>
        </p:nvSpPr>
        <p:spPr>
          <a:xfrm rot="1271">
            <a:off x="7237200" y="1612675"/>
            <a:ext cx="1623000" cy="1890900"/>
          </a:xfrm>
          <a:prstGeom prst="roundRect">
            <a:avLst>
              <a:gd fmla="val 16667" name="adj"/>
            </a:avLst>
          </a:prstGeom>
          <a:solidFill>
            <a:srgbClr val="0B539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rgbClr val="FFFFFF"/>
                </a:solidFill>
                <a:latin typeface="Roboto"/>
                <a:ea typeface="Roboto"/>
                <a:cs typeface="Roboto"/>
                <a:sym typeface="Roboto"/>
              </a:rPr>
              <a:t>SCORE !!</a:t>
            </a:r>
            <a:endParaRPr sz="2300">
              <a:solidFill>
                <a:srgbClr val="FFFFFF"/>
              </a:solidFill>
              <a:latin typeface="Roboto"/>
              <a:ea typeface="Roboto"/>
              <a:cs typeface="Roboto"/>
              <a:sym typeface="Roboto"/>
            </a:endParaRPr>
          </a:p>
          <a:p>
            <a:pPr indent="0" lvl="0" marL="0" rtl="0" algn="ctr">
              <a:spcBef>
                <a:spcPts val="0"/>
              </a:spcBef>
              <a:spcAft>
                <a:spcPts val="0"/>
              </a:spcAft>
              <a:buNone/>
            </a:pPr>
            <a:r>
              <a:t/>
            </a:r>
            <a:endParaRPr sz="2300">
              <a:solidFill>
                <a:srgbClr val="FFFFFF"/>
              </a:solidFill>
              <a:latin typeface="Roboto"/>
              <a:ea typeface="Roboto"/>
              <a:cs typeface="Roboto"/>
              <a:sym typeface="Roboto"/>
            </a:endParaRPr>
          </a:p>
          <a:p>
            <a:pPr indent="0" lvl="0" marL="0" rtl="0" algn="ctr">
              <a:spcBef>
                <a:spcPts val="0"/>
              </a:spcBef>
              <a:spcAft>
                <a:spcPts val="0"/>
              </a:spcAft>
              <a:buNone/>
            </a:pPr>
            <a:r>
              <a:t/>
            </a:r>
            <a:endParaRPr sz="2300">
              <a:solidFill>
                <a:srgbClr val="FFFFFF"/>
              </a:solidFill>
              <a:latin typeface="Roboto"/>
              <a:ea typeface="Roboto"/>
              <a:cs typeface="Roboto"/>
              <a:sym typeface="Roboto"/>
            </a:endParaRPr>
          </a:p>
        </p:txBody>
      </p:sp>
      <p:cxnSp>
        <p:nvCxnSpPr>
          <p:cNvPr id="173" name="Google Shape;173;p21"/>
          <p:cNvCxnSpPr/>
          <p:nvPr/>
        </p:nvCxnSpPr>
        <p:spPr>
          <a:xfrm flipH="1" rot="10800000">
            <a:off x="6819900" y="2557535"/>
            <a:ext cx="417300" cy="1200"/>
          </a:xfrm>
          <a:prstGeom prst="bentConnector3">
            <a:avLst>
              <a:gd fmla="val 50000" name="adj1"/>
            </a:avLst>
          </a:prstGeom>
          <a:noFill/>
          <a:ln cap="flat" cmpd="sng" w="9525">
            <a:solidFill>
              <a:srgbClr val="4C1130"/>
            </a:solidFill>
            <a:prstDash val="solid"/>
            <a:round/>
            <a:headEnd len="sm" w="sm" type="none"/>
            <a:tailEnd len="sm" w="sm" type="triangle"/>
          </a:ln>
        </p:spPr>
      </p:cxnSp>
      <p:sp>
        <p:nvSpPr>
          <p:cNvPr id="174" name="Google Shape;174;p21"/>
          <p:cNvSpPr/>
          <p:nvPr/>
        </p:nvSpPr>
        <p:spPr>
          <a:xfrm>
            <a:off x="2850975" y="1867134"/>
            <a:ext cx="1805700" cy="505500"/>
          </a:xfrm>
          <a:prstGeom prst="roundRect">
            <a:avLst>
              <a:gd fmla="val 16667" name="adj"/>
            </a:avLst>
          </a:prstGeom>
          <a:solidFill>
            <a:srgbClr val="3D85C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Normalization</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200">
                <a:solidFill>
                  <a:srgbClr val="FFFFFF"/>
                </a:solidFill>
                <a:latin typeface="Roboto"/>
                <a:ea typeface="Roboto"/>
                <a:cs typeface="Roboto"/>
                <a:sym typeface="Roboto"/>
              </a:rPr>
              <a:t>Of Close range values</a:t>
            </a:r>
            <a:endParaRPr sz="1200">
              <a:solidFill>
                <a:srgbClr val="FFFFFF"/>
              </a:solidFill>
              <a:latin typeface="Roboto"/>
              <a:ea typeface="Roboto"/>
              <a:cs typeface="Roboto"/>
              <a:sym typeface="Roboto"/>
            </a:endParaRPr>
          </a:p>
        </p:txBody>
      </p:sp>
      <p:cxnSp>
        <p:nvCxnSpPr>
          <p:cNvPr id="175" name="Google Shape;175;p21"/>
          <p:cNvCxnSpPr/>
          <p:nvPr/>
        </p:nvCxnSpPr>
        <p:spPr>
          <a:xfrm>
            <a:off x="2480463" y="2117126"/>
            <a:ext cx="370500" cy="2700"/>
          </a:xfrm>
          <a:prstGeom prst="bentConnector3">
            <a:avLst>
              <a:gd fmla="val 50000" name="adj1"/>
            </a:avLst>
          </a:prstGeom>
          <a:noFill/>
          <a:ln cap="flat" cmpd="sng" w="9525">
            <a:solidFill>
              <a:srgbClr val="4C1130"/>
            </a:solidFill>
            <a:prstDash val="solid"/>
            <a:round/>
            <a:headEnd len="sm" w="sm" type="none"/>
            <a:tailEnd len="sm" w="sm" type="triangle"/>
          </a:ln>
        </p:spPr>
      </p:cxnSp>
      <p:cxnSp>
        <p:nvCxnSpPr>
          <p:cNvPr id="176" name="Google Shape;176;p21"/>
          <p:cNvCxnSpPr/>
          <p:nvPr/>
        </p:nvCxnSpPr>
        <p:spPr>
          <a:xfrm>
            <a:off x="2434638" y="3189322"/>
            <a:ext cx="370500" cy="2700"/>
          </a:xfrm>
          <a:prstGeom prst="bentConnector3">
            <a:avLst>
              <a:gd fmla="val 50000" name="adj1"/>
            </a:avLst>
          </a:prstGeom>
          <a:noFill/>
          <a:ln cap="flat" cmpd="sng" w="9525">
            <a:solidFill>
              <a:srgbClr val="4C1130"/>
            </a:solidFill>
            <a:prstDash val="solid"/>
            <a:round/>
            <a:headEnd len="sm" w="sm" type="none"/>
            <a:tailEnd len="sm" w="sm" type="triangle"/>
          </a:ln>
        </p:spPr>
      </p:cxnSp>
      <p:sp>
        <p:nvSpPr>
          <p:cNvPr id="171" name="Google Shape;171;p21"/>
          <p:cNvSpPr/>
          <p:nvPr/>
        </p:nvSpPr>
        <p:spPr>
          <a:xfrm>
            <a:off x="2813475" y="2932153"/>
            <a:ext cx="1805700" cy="505500"/>
          </a:xfrm>
          <a:prstGeom prst="roundRect">
            <a:avLst>
              <a:gd fmla="val 16667" name="adj"/>
            </a:avLst>
          </a:prstGeom>
          <a:solidFill>
            <a:srgbClr val="3D85C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Normalization</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200">
                <a:solidFill>
                  <a:srgbClr val="FFFFFF"/>
                </a:solidFill>
                <a:latin typeface="Roboto"/>
                <a:ea typeface="Roboto"/>
                <a:cs typeface="Roboto"/>
                <a:sym typeface="Roboto"/>
              </a:rPr>
              <a:t>Of Close range values</a:t>
            </a:r>
            <a:endParaRPr sz="1200">
              <a:solidFill>
                <a:srgbClr val="FFFFFF"/>
              </a:solidFill>
              <a:latin typeface="Roboto"/>
              <a:ea typeface="Roboto"/>
              <a:cs typeface="Roboto"/>
              <a:sym typeface="Roboto"/>
            </a:endParaRPr>
          </a:p>
        </p:txBody>
      </p:sp>
      <p:sp>
        <p:nvSpPr>
          <p:cNvPr id="177" name="Google Shape;177;p21"/>
          <p:cNvSpPr/>
          <p:nvPr/>
        </p:nvSpPr>
        <p:spPr>
          <a:xfrm rot="1271">
            <a:off x="5196889" y="1612691"/>
            <a:ext cx="1623000" cy="1890900"/>
          </a:xfrm>
          <a:prstGeom prst="roundRect">
            <a:avLst>
              <a:gd fmla="val 16667" name="adj"/>
            </a:avLst>
          </a:prstGeom>
          <a:solidFill>
            <a:srgbClr val="0B539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FFFF"/>
                </a:solidFill>
                <a:latin typeface="Roboto"/>
                <a:ea typeface="Roboto"/>
                <a:cs typeface="Roboto"/>
                <a:sym typeface="Roboto"/>
              </a:rPr>
              <a:t>Similarity Check</a:t>
            </a:r>
            <a:endParaRPr sz="1900">
              <a:solidFill>
                <a:srgbClr val="FFFFFF"/>
              </a:solidFill>
              <a:latin typeface="Roboto"/>
              <a:ea typeface="Roboto"/>
              <a:cs typeface="Roboto"/>
              <a:sym typeface="Roboto"/>
            </a:endParaRPr>
          </a:p>
          <a:p>
            <a:pPr indent="0" lvl="0" marL="0" rtl="0" algn="ctr">
              <a:spcBef>
                <a:spcPts val="0"/>
              </a:spcBef>
              <a:spcAft>
                <a:spcPts val="0"/>
              </a:spcAft>
              <a:buNone/>
            </a:pPr>
            <a:r>
              <a:t/>
            </a:r>
            <a:endParaRPr sz="1900">
              <a:solidFill>
                <a:srgbClr val="FFFFFF"/>
              </a:solidFill>
              <a:latin typeface="Roboto"/>
              <a:ea typeface="Roboto"/>
              <a:cs typeface="Roboto"/>
              <a:sym typeface="Roboto"/>
            </a:endParaRPr>
          </a:p>
          <a:p>
            <a:pPr indent="0" lvl="0" marL="0" rtl="0" algn="ctr">
              <a:spcBef>
                <a:spcPts val="0"/>
              </a:spcBef>
              <a:spcAft>
                <a:spcPts val="0"/>
              </a:spcAft>
              <a:buNone/>
            </a:pPr>
            <a:r>
              <a:rPr lang="en" sz="1600">
                <a:solidFill>
                  <a:srgbClr val="FFFFFF"/>
                </a:solidFill>
                <a:latin typeface="Roboto"/>
                <a:ea typeface="Roboto"/>
                <a:cs typeface="Roboto"/>
                <a:sym typeface="Roboto"/>
              </a:rPr>
              <a:t>(Of close range values)</a:t>
            </a:r>
            <a:endParaRPr sz="1600">
              <a:solidFill>
                <a:srgbClr val="FFFFFF"/>
              </a:solidFill>
              <a:latin typeface="Roboto"/>
              <a:ea typeface="Roboto"/>
              <a:cs typeface="Roboto"/>
              <a:sym typeface="Roboto"/>
            </a:endParaRPr>
          </a:p>
        </p:txBody>
      </p:sp>
      <p:pic>
        <p:nvPicPr>
          <p:cNvPr id="178" name="Google Shape;178;p21"/>
          <p:cNvPicPr preferRelativeResize="0"/>
          <p:nvPr/>
        </p:nvPicPr>
        <p:blipFill>
          <a:blip r:embed="rId3">
            <a:alphaModFix/>
          </a:blip>
          <a:stretch>
            <a:fillRect/>
          </a:stretch>
        </p:blipFill>
        <p:spPr>
          <a:xfrm>
            <a:off x="7750700" y="2528075"/>
            <a:ext cx="730200" cy="743405"/>
          </a:xfrm>
          <a:prstGeom prst="rect">
            <a:avLst/>
          </a:prstGeom>
          <a:noFill/>
          <a:ln>
            <a:noFill/>
          </a:ln>
        </p:spPr>
      </p:pic>
      <p:sp>
        <p:nvSpPr>
          <p:cNvPr id="179" name="Google Shape;179;p21"/>
          <p:cNvSpPr/>
          <p:nvPr/>
        </p:nvSpPr>
        <p:spPr>
          <a:xfrm>
            <a:off x="630225" y="3881581"/>
            <a:ext cx="1815600" cy="654300"/>
          </a:xfrm>
          <a:prstGeom prst="roundRect">
            <a:avLst>
              <a:gd fmla="val 16667" name="adj"/>
            </a:avLst>
          </a:prstGeom>
          <a:solidFill>
            <a:srgbClr val="3D85C6"/>
          </a:solidFill>
          <a:ln cap="flat" cmpd="sng" w="9525">
            <a:solidFill>
              <a:srgbClr val="6FA8D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aseline="30000" lang="en" sz="3800">
                <a:solidFill>
                  <a:srgbClr val="FFFFFF"/>
                </a:solidFill>
                <a:latin typeface="Roboto"/>
                <a:ea typeface="Roboto"/>
                <a:cs typeface="Roboto"/>
                <a:sym typeface="Roboto"/>
              </a:rPr>
              <a:t>SAMPLE</a:t>
            </a:r>
            <a:endParaRPr baseline="30000" sz="3800">
              <a:solidFill>
                <a:srgbClr val="FFFFFF"/>
              </a:solidFill>
              <a:latin typeface="Roboto"/>
              <a:ea typeface="Roboto"/>
              <a:cs typeface="Roboto"/>
              <a:sym typeface="Roboto"/>
            </a:endParaRPr>
          </a:p>
        </p:txBody>
      </p:sp>
      <p:sp>
        <p:nvSpPr>
          <p:cNvPr id="180" name="Google Shape;180;p21"/>
          <p:cNvSpPr/>
          <p:nvPr/>
        </p:nvSpPr>
        <p:spPr>
          <a:xfrm>
            <a:off x="3003240" y="3839020"/>
            <a:ext cx="1044000" cy="743400"/>
          </a:xfrm>
          <a:prstGeom prst="roundRect">
            <a:avLst>
              <a:gd fmla="val 16667" name="adj"/>
            </a:avLst>
          </a:prstGeom>
          <a:solidFill>
            <a:srgbClr val="3D85C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STFT</a:t>
            </a:r>
            <a:endParaRPr sz="1800">
              <a:solidFill>
                <a:srgbClr val="FFFFFF"/>
              </a:solidFill>
              <a:latin typeface="Roboto"/>
              <a:ea typeface="Roboto"/>
              <a:cs typeface="Roboto"/>
              <a:sym typeface="Roboto"/>
            </a:endParaRPr>
          </a:p>
        </p:txBody>
      </p:sp>
      <p:cxnSp>
        <p:nvCxnSpPr>
          <p:cNvPr id="181" name="Google Shape;181;p21"/>
          <p:cNvCxnSpPr>
            <a:endCxn id="180" idx="1"/>
          </p:cNvCxnSpPr>
          <p:nvPr/>
        </p:nvCxnSpPr>
        <p:spPr>
          <a:xfrm>
            <a:off x="2453340" y="4206820"/>
            <a:ext cx="549900" cy="3900"/>
          </a:xfrm>
          <a:prstGeom prst="bentConnector3">
            <a:avLst>
              <a:gd fmla="val 50000" name="adj1"/>
            </a:avLst>
          </a:prstGeom>
          <a:noFill/>
          <a:ln cap="flat" cmpd="sng" w="9525">
            <a:solidFill>
              <a:srgbClr val="4C1130"/>
            </a:solidFill>
            <a:prstDash val="solid"/>
            <a:round/>
            <a:headEnd len="sm" w="sm" type="none"/>
            <a:tailEnd len="sm" w="sm" type="triangle"/>
          </a:ln>
        </p:spPr>
      </p:cxnSp>
      <p:sp>
        <p:nvSpPr>
          <p:cNvPr id="182" name="Google Shape;182;p21"/>
          <p:cNvSpPr/>
          <p:nvPr/>
        </p:nvSpPr>
        <p:spPr>
          <a:xfrm>
            <a:off x="4604654" y="3839020"/>
            <a:ext cx="2679900" cy="743400"/>
          </a:xfrm>
          <a:prstGeom prst="roundRect">
            <a:avLst>
              <a:gd fmla="val 16667" name="adj"/>
            </a:avLst>
          </a:prstGeom>
          <a:solidFill>
            <a:srgbClr val="3D85C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FFFFFF"/>
                </a:solidFill>
                <a:latin typeface="Roboto"/>
                <a:ea typeface="Roboto"/>
                <a:cs typeface="Roboto"/>
                <a:sym typeface="Roboto"/>
              </a:rPr>
              <a:t>Spectrogram</a:t>
            </a:r>
            <a:endParaRPr sz="2200">
              <a:solidFill>
                <a:srgbClr val="FFFFFF"/>
              </a:solidFill>
              <a:latin typeface="Roboto"/>
              <a:ea typeface="Roboto"/>
              <a:cs typeface="Roboto"/>
              <a:sym typeface="Roboto"/>
            </a:endParaRPr>
          </a:p>
          <a:p>
            <a:pPr indent="0" lvl="0" marL="0" rtl="0" algn="ctr">
              <a:spcBef>
                <a:spcPts val="0"/>
              </a:spcBef>
              <a:spcAft>
                <a:spcPts val="0"/>
              </a:spcAft>
              <a:buNone/>
            </a:pPr>
            <a:r>
              <a:rPr lang="en" sz="1600">
                <a:solidFill>
                  <a:srgbClr val="FFFFFF"/>
                </a:solidFill>
                <a:latin typeface="Roboto"/>
                <a:ea typeface="Roboto"/>
                <a:cs typeface="Roboto"/>
                <a:sym typeface="Roboto"/>
              </a:rPr>
              <a:t>Visualization</a:t>
            </a:r>
            <a:endParaRPr sz="1600">
              <a:solidFill>
                <a:srgbClr val="FFFFFF"/>
              </a:solidFill>
              <a:latin typeface="Roboto"/>
              <a:ea typeface="Roboto"/>
              <a:cs typeface="Roboto"/>
              <a:sym typeface="Roboto"/>
            </a:endParaRPr>
          </a:p>
        </p:txBody>
      </p:sp>
      <p:cxnSp>
        <p:nvCxnSpPr>
          <p:cNvPr id="183" name="Google Shape;183;p21"/>
          <p:cNvCxnSpPr/>
          <p:nvPr/>
        </p:nvCxnSpPr>
        <p:spPr>
          <a:xfrm>
            <a:off x="4054765" y="4206664"/>
            <a:ext cx="549900" cy="3900"/>
          </a:xfrm>
          <a:prstGeom prst="bentConnector3">
            <a:avLst>
              <a:gd fmla="val 50000" name="adj1"/>
            </a:avLst>
          </a:prstGeom>
          <a:noFill/>
          <a:ln cap="flat" cmpd="sng" w="9525">
            <a:solidFill>
              <a:srgbClr val="4C1130"/>
            </a:solidFill>
            <a:prstDash val="solid"/>
            <a:round/>
            <a:headEnd len="sm" w="sm" type="none"/>
            <a:tailEnd len="sm" w="sm"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idx="4294967295" type="title"/>
          </p:nvPr>
        </p:nvSpPr>
        <p:spPr>
          <a:xfrm>
            <a:off x="508000" y="457200"/>
            <a:ext cx="6447600" cy="888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b="1" lang="en">
                <a:solidFill>
                  <a:schemeClr val="accent2"/>
                </a:solidFill>
              </a:rPr>
              <a:t>How we find DFT??</a:t>
            </a:r>
            <a:endParaRPr b="1">
              <a:solidFill>
                <a:schemeClr val="accent2"/>
              </a:solidFill>
            </a:endParaRPr>
          </a:p>
          <a:p>
            <a:pPr indent="0" lvl="0" marL="0" rtl="0" algn="r">
              <a:spcBef>
                <a:spcPts val="0"/>
              </a:spcBef>
              <a:spcAft>
                <a:spcPts val="0"/>
              </a:spcAft>
              <a:buNone/>
            </a:pPr>
            <a:r>
              <a:rPr b="1" lang="en" sz="2000">
                <a:solidFill>
                  <a:schemeClr val="accent2"/>
                </a:solidFill>
              </a:rPr>
              <a:t>...(The Cooley-Tukey Algorithm)</a:t>
            </a:r>
            <a:endParaRPr b="1" sz="2000">
              <a:solidFill>
                <a:schemeClr val="accent2"/>
              </a:solidFill>
            </a:endParaRPr>
          </a:p>
        </p:txBody>
      </p:sp>
      <p:sp>
        <p:nvSpPr>
          <p:cNvPr id="189" name="Google Shape;189;p22"/>
          <p:cNvSpPr txBox="1"/>
          <p:nvPr>
            <p:ph idx="4294967295" type="body"/>
          </p:nvPr>
        </p:nvSpPr>
        <p:spPr>
          <a:xfrm>
            <a:off x="508000" y="1620442"/>
            <a:ext cx="6447600" cy="2910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solidFill>
                  <a:srgbClr val="222222"/>
                </a:solidFill>
                <a:highlight>
                  <a:srgbClr val="FFFFFF"/>
                </a:highlight>
              </a:rPr>
              <a:t>The </a:t>
            </a:r>
            <a:r>
              <a:rPr b="1" lang="en">
                <a:solidFill>
                  <a:srgbClr val="222222"/>
                </a:solidFill>
                <a:highlight>
                  <a:srgbClr val="FFFFFF"/>
                </a:highlight>
              </a:rPr>
              <a:t>Cooley–Tukey algorithm</a:t>
            </a:r>
            <a:r>
              <a:rPr lang="en">
                <a:solidFill>
                  <a:srgbClr val="222222"/>
                </a:solidFill>
                <a:highlight>
                  <a:srgbClr val="FFFFFF"/>
                </a:highlight>
              </a:rPr>
              <a:t>, is the most common Fast Fourier Transform (FFT) algorithm. This algorithm breaks the DFT into smaller DFTs , and thus reduces the computation time to O(</a:t>
            </a:r>
            <a:r>
              <a:rPr i="1" lang="en">
                <a:solidFill>
                  <a:srgbClr val="222222"/>
                </a:solidFill>
                <a:highlight>
                  <a:srgbClr val="FFFFFF"/>
                </a:highlight>
              </a:rPr>
              <a:t>N</a:t>
            </a:r>
            <a:r>
              <a:rPr lang="en">
                <a:solidFill>
                  <a:srgbClr val="222222"/>
                </a:solidFill>
                <a:highlight>
                  <a:srgbClr val="FFFFFF"/>
                </a:highlight>
              </a:rPr>
              <a:t>log</a:t>
            </a:r>
            <a:r>
              <a:rPr i="1" lang="en">
                <a:solidFill>
                  <a:srgbClr val="222222"/>
                </a:solidFill>
                <a:highlight>
                  <a:srgbClr val="FFFFFF"/>
                </a:highlight>
              </a:rPr>
              <a:t>N</a:t>
            </a:r>
            <a:r>
              <a:rPr lang="en">
                <a:solidFill>
                  <a:srgbClr val="222222"/>
                </a:solidFill>
                <a:highlight>
                  <a:srgbClr val="FFFFFF"/>
                </a:highlight>
              </a:rPr>
              <a:t>) for high values of </a:t>
            </a:r>
            <a:r>
              <a:rPr i="1" lang="en">
                <a:solidFill>
                  <a:srgbClr val="222222"/>
                </a:solidFill>
                <a:highlight>
                  <a:srgbClr val="FFFFFF"/>
                </a:highlight>
              </a:rPr>
              <a:t>N</a:t>
            </a:r>
            <a:r>
              <a:rPr lang="en">
                <a:solidFill>
                  <a:srgbClr val="222222"/>
                </a:solidFill>
                <a:highlight>
                  <a:srgbClr val="FFFFFF"/>
                </a:highlight>
              </a:rPr>
              <a:t>. This algorithm is based on recursive method.</a:t>
            </a:r>
            <a:endParaRPr>
              <a:solidFill>
                <a:srgbClr val="222222"/>
              </a:solidFill>
              <a:highlight>
                <a:srgbClr val="FFFFFF"/>
              </a:highlight>
            </a:endParaRPr>
          </a:p>
          <a:p>
            <a:pPr indent="0" lvl="0" marL="0" rtl="0" algn="l">
              <a:spcBef>
                <a:spcPts val="800"/>
              </a:spcBef>
              <a:spcAft>
                <a:spcPts val="0"/>
              </a:spcAft>
              <a:buNone/>
            </a:pPr>
            <a:r>
              <a:rPr lang="en">
                <a:solidFill>
                  <a:srgbClr val="222222"/>
                </a:solidFill>
                <a:highlight>
                  <a:srgbClr val="FFFFFF"/>
                </a:highlight>
              </a:rPr>
              <a:t>Now let’s compare it with normal DFT algorithm.</a:t>
            </a:r>
            <a:endParaRPr>
              <a:solidFill>
                <a:srgbClr val="222222"/>
              </a:solidFill>
              <a:highlight>
                <a:srgbClr val="FFFFFF"/>
              </a:highlight>
            </a:endParaRPr>
          </a:p>
          <a:p>
            <a:pPr indent="0" lvl="0" marL="0" rtl="0" algn="l">
              <a:spcBef>
                <a:spcPts val="800"/>
              </a:spcBef>
              <a:spcAft>
                <a:spcPts val="0"/>
              </a:spcAft>
              <a:buNone/>
            </a:pPr>
            <a:r>
              <a:rPr lang="en">
                <a:solidFill>
                  <a:srgbClr val="222222"/>
                </a:solidFill>
                <a:highlight>
                  <a:srgbClr val="FFFFFF"/>
                </a:highlight>
              </a:rPr>
              <a:t>As we know that the DFT mathematical expression is:</a:t>
            </a:r>
            <a:endParaRPr>
              <a:solidFill>
                <a:srgbClr val="222222"/>
              </a:solidFill>
              <a:highlight>
                <a:srgbClr val="FFFFFF"/>
              </a:highlight>
            </a:endParaRPr>
          </a:p>
          <a:p>
            <a:pPr indent="0" lvl="0" marL="0" rtl="0" algn="l">
              <a:spcBef>
                <a:spcPts val="800"/>
              </a:spcBef>
              <a:spcAft>
                <a:spcPts val="0"/>
              </a:spcAft>
              <a:buNone/>
            </a:pPr>
            <a:r>
              <a:t/>
            </a:r>
            <a:endParaRPr>
              <a:solidFill>
                <a:srgbClr val="222222"/>
              </a:solidFill>
              <a:highlight>
                <a:srgbClr val="FFFFFF"/>
              </a:highlight>
            </a:endParaRPr>
          </a:p>
          <a:p>
            <a:pPr indent="0" lvl="0" marL="0" rtl="0" algn="l">
              <a:spcBef>
                <a:spcPts val="800"/>
              </a:spcBef>
              <a:spcAft>
                <a:spcPts val="0"/>
              </a:spcAft>
              <a:buNone/>
            </a:pPr>
            <a:r>
              <a:rPr lang="en">
                <a:solidFill>
                  <a:srgbClr val="222222"/>
                </a:solidFill>
                <a:highlight>
                  <a:srgbClr val="FFFFFF"/>
                </a:highlight>
              </a:rPr>
              <a:t>                                                                               </a:t>
            </a:r>
            <a:endParaRPr>
              <a:solidFill>
                <a:srgbClr val="222222"/>
              </a:solidFill>
              <a:highlight>
                <a:srgbClr val="FFFFFF"/>
              </a:highlight>
            </a:endParaRPr>
          </a:p>
          <a:p>
            <a:pPr indent="0" lvl="0" marL="0" rtl="0" algn="r">
              <a:spcBef>
                <a:spcPts val="800"/>
              </a:spcBef>
              <a:spcAft>
                <a:spcPts val="0"/>
              </a:spcAft>
              <a:buNone/>
            </a:pPr>
            <a:r>
              <a:rPr lang="en">
                <a:solidFill>
                  <a:srgbClr val="222222"/>
                </a:solidFill>
                <a:highlight>
                  <a:srgbClr val="FFFFFF"/>
                </a:highlight>
              </a:rPr>
              <a:t>Where n is from n=0 to n=N-1</a:t>
            </a:r>
            <a:endParaRPr>
              <a:solidFill>
                <a:srgbClr val="222222"/>
              </a:solidFill>
              <a:highlight>
                <a:srgbClr val="FFFFFF"/>
              </a:highlight>
            </a:endParaRPr>
          </a:p>
          <a:p>
            <a:pPr indent="0" lvl="0" marL="0" rtl="0" algn="r">
              <a:spcBef>
                <a:spcPts val="800"/>
              </a:spcBef>
              <a:spcAft>
                <a:spcPts val="0"/>
              </a:spcAft>
              <a:buNone/>
            </a:pPr>
            <a:r>
              <a:rPr lang="en">
                <a:solidFill>
                  <a:srgbClr val="222222"/>
                </a:solidFill>
                <a:highlight>
                  <a:srgbClr val="FFFFFF"/>
                </a:highlight>
              </a:rPr>
              <a:t>and k=0,1,2,3,..........,N-1</a:t>
            </a:r>
            <a:endParaRPr>
              <a:solidFill>
                <a:srgbClr val="222222"/>
              </a:solidFill>
              <a:highlight>
                <a:srgbClr val="FFFFFF"/>
              </a:highlight>
            </a:endParaRPr>
          </a:p>
          <a:p>
            <a:pPr indent="0" lvl="0" marL="0" rtl="0" algn="l">
              <a:spcBef>
                <a:spcPts val="800"/>
              </a:spcBef>
              <a:spcAft>
                <a:spcPts val="0"/>
              </a:spcAft>
              <a:buNone/>
            </a:pPr>
            <a:r>
              <a:rPr lang="en">
                <a:solidFill>
                  <a:srgbClr val="222222"/>
                </a:solidFill>
                <a:highlight>
                  <a:srgbClr val="FFFFFF"/>
                </a:highlight>
                <a:latin typeface="Arial"/>
                <a:ea typeface="Arial"/>
                <a:cs typeface="Arial"/>
                <a:sym typeface="Arial"/>
              </a:rPr>
              <a:t>                      </a:t>
            </a:r>
            <a:endParaRPr>
              <a:solidFill>
                <a:srgbClr val="222222"/>
              </a:solidFill>
              <a:highlight>
                <a:srgbClr val="FFFFFF"/>
              </a:highlight>
              <a:latin typeface="Arial"/>
              <a:ea typeface="Arial"/>
              <a:cs typeface="Arial"/>
              <a:sym typeface="Arial"/>
            </a:endParaRPr>
          </a:p>
          <a:p>
            <a:pPr indent="0" lvl="0" marL="0" rtl="0" algn="l">
              <a:spcBef>
                <a:spcPts val="800"/>
              </a:spcBef>
              <a:spcAft>
                <a:spcPts val="0"/>
              </a:spcAft>
              <a:buNone/>
            </a:pPr>
            <a:r>
              <a:t/>
            </a:r>
            <a:endParaRPr>
              <a:solidFill>
                <a:srgbClr val="222222"/>
              </a:solidFill>
              <a:highlight>
                <a:srgbClr val="FFFFFF"/>
              </a:highlight>
              <a:latin typeface="Arial"/>
              <a:ea typeface="Arial"/>
              <a:cs typeface="Arial"/>
              <a:sym typeface="Arial"/>
            </a:endParaRPr>
          </a:p>
        </p:txBody>
      </p:sp>
      <p:pic>
        <p:nvPicPr>
          <p:cNvPr id="190" name="Google Shape;190;p22"/>
          <p:cNvPicPr preferRelativeResize="0"/>
          <p:nvPr/>
        </p:nvPicPr>
        <p:blipFill>
          <a:blip r:embed="rId3">
            <a:alphaModFix/>
          </a:blip>
          <a:stretch>
            <a:fillRect/>
          </a:stretch>
        </p:blipFill>
        <p:spPr>
          <a:xfrm>
            <a:off x="2567600" y="3294375"/>
            <a:ext cx="1552575" cy="561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3"/>
          <p:cNvSpPr txBox="1"/>
          <p:nvPr>
            <p:ph idx="4294967295" type="body"/>
          </p:nvPr>
        </p:nvSpPr>
        <p:spPr>
          <a:xfrm>
            <a:off x="508000" y="1620442"/>
            <a:ext cx="6447600" cy="2910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solidFill>
                <a:srgbClr val="222222"/>
              </a:solidFill>
              <a:highlight>
                <a:srgbClr val="FFFFFF"/>
              </a:highlight>
              <a:latin typeface="Arial"/>
              <a:ea typeface="Arial"/>
              <a:cs typeface="Arial"/>
              <a:sym typeface="Arial"/>
            </a:endParaRPr>
          </a:p>
          <a:p>
            <a:pPr indent="0" lvl="0" marL="0" rtl="0" algn="l">
              <a:spcBef>
                <a:spcPts val="800"/>
              </a:spcBef>
              <a:spcAft>
                <a:spcPts val="0"/>
              </a:spcAft>
              <a:buNone/>
            </a:pPr>
            <a:r>
              <a:t/>
            </a:r>
            <a:endParaRPr>
              <a:solidFill>
                <a:srgbClr val="222222"/>
              </a:solidFill>
              <a:highlight>
                <a:srgbClr val="FFFFFF"/>
              </a:highlight>
              <a:latin typeface="Arial"/>
              <a:ea typeface="Arial"/>
              <a:cs typeface="Arial"/>
              <a:sym typeface="Arial"/>
            </a:endParaRPr>
          </a:p>
        </p:txBody>
      </p:sp>
      <p:sp>
        <p:nvSpPr>
          <p:cNvPr id="196" name="Google Shape;196;p23"/>
          <p:cNvSpPr txBox="1"/>
          <p:nvPr/>
        </p:nvSpPr>
        <p:spPr>
          <a:xfrm>
            <a:off x="487750" y="521000"/>
            <a:ext cx="6533100" cy="41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rPr lang="en">
                <a:latin typeface="Trebuchet MS"/>
                <a:ea typeface="Trebuchet MS"/>
                <a:cs typeface="Trebuchet MS"/>
                <a:sym typeface="Trebuchet MS"/>
              </a:rPr>
              <a:t>When we apply the built-in algorithm, where we use nested for loop, it’s computation cost will be of the order of </a:t>
            </a:r>
            <a:r>
              <a:rPr lang="en">
                <a:solidFill>
                  <a:srgbClr val="222222"/>
                </a:solidFill>
                <a:highlight>
                  <a:schemeClr val="lt1"/>
                </a:highlight>
                <a:latin typeface="Trebuchet MS"/>
                <a:ea typeface="Trebuchet MS"/>
                <a:cs typeface="Trebuchet MS"/>
                <a:sym typeface="Trebuchet MS"/>
              </a:rPr>
              <a:t>O(N^2) which will be large if the value of N is large. Let’s take an example to understand this</a:t>
            </a:r>
            <a:endParaRPr>
              <a:solidFill>
                <a:srgbClr val="222222"/>
              </a:solidFill>
              <a:highlight>
                <a:schemeClr val="lt1"/>
              </a:highlight>
              <a:latin typeface="Trebuchet MS"/>
              <a:ea typeface="Trebuchet MS"/>
              <a:cs typeface="Trebuchet MS"/>
              <a:sym typeface="Trebuchet MS"/>
            </a:endParaRPr>
          </a:p>
          <a:p>
            <a:pPr indent="0" lvl="0" marL="0" rtl="0" algn="l">
              <a:spcBef>
                <a:spcPts val="0"/>
              </a:spcBef>
              <a:spcAft>
                <a:spcPts val="0"/>
              </a:spcAft>
              <a:buNone/>
            </a:pPr>
            <a:r>
              <a:t/>
            </a:r>
            <a:endParaRPr>
              <a:solidFill>
                <a:srgbClr val="222222"/>
              </a:solidFill>
              <a:highlight>
                <a:schemeClr val="lt1"/>
              </a:highlight>
              <a:latin typeface="Trebuchet MS"/>
              <a:ea typeface="Trebuchet MS"/>
              <a:cs typeface="Trebuchet MS"/>
              <a:sym typeface="Trebuchet MS"/>
            </a:endParaRPr>
          </a:p>
          <a:p>
            <a:pPr indent="0" lvl="0" marL="0" rtl="0" algn="l">
              <a:spcBef>
                <a:spcPts val="0"/>
              </a:spcBef>
              <a:spcAft>
                <a:spcPts val="0"/>
              </a:spcAft>
              <a:buNone/>
            </a:pPr>
            <a:r>
              <a:t/>
            </a:r>
            <a:endParaRPr>
              <a:solidFill>
                <a:srgbClr val="222222"/>
              </a:solidFill>
              <a:highlight>
                <a:schemeClr val="lt1"/>
              </a:highlight>
              <a:latin typeface="Trebuchet MS"/>
              <a:ea typeface="Trebuchet MS"/>
              <a:cs typeface="Trebuchet MS"/>
              <a:sym typeface="Trebuchet MS"/>
            </a:endParaRPr>
          </a:p>
          <a:p>
            <a:pPr indent="0" lvl="0" marL="0" rtl="0" algn="l">
              <a:spcBef>
                <a:spcPts val="0"/>
              </a:spcBef>
              <a:spcAft>
                <a:spcPts val="0"/>
              </a:spcAft>
              <a:buNone/>
            </a:pPr>
            <a:r>
              <a:t/>
            </a:r>
            <a:endParaRPr>
              <a:solidFill>
                <a:srgbClr val="222222"/>
              </a:solidFill>
              <a:highlight>
                <a:schemeClr val="lt1"/>
              </a:highlight>
              <a:latin typeface="Trebuchet MS"/>
              <a:ea typeface="Trebuchet MS"/>
              <a:cs typeface="Trebuchet MS"/>
              <a:sym typeface="Trebuchet MS"/>
            </a:endParaRPr>
          </a:p>
          <a:p>
            <a:pPr indent="0" lvl="0" marL="0" rtl="0" algn="l">
              <a:spcBef>
                <a:spcPts val="0"/>
              </a:spcBef>
              <a:spcAft>
                <a:spcPts val="0"/>
              </a:spcAft>
              <a:buNone/>
            </a:pPr>
            <a:r>
              <a:t/>
            </a:r>
            <a:endParaRPr>
              <a:solidFill>
                <a:srgbClr val="222222"/>
              </a:solidFill>
              <a:highlight>
                <a:schemeClr val="lt1"/>
              </a:highlight>
              <a:latin typeface="Trebuchet MS"/>
              <a:ea typeface="Trebuchet MS"/>
              <a:cs typeface="Trebuchet MS"/>
              <a:sym typeface="Trebuchet MS"/>
            </a:endParaRPr>
          </a:p>
          <a:p>
            <a:pPr indent="0" lvl="0" marL="0" rtl="0" algn="l">
              <a:spcBef>
                <a:spcPts val="0"/>
              </a:spcBef>
              <a:spcAft>
                <a:spcPts val="0"/>
              </a:spcAft>
              <a:buNone/>
            </a:pPr>
            <a:r>
              <a:t/>
            </a:r>
            <a:endParaRPr>
              <a:solidFill>
                <a:srgbClr val="222222"/>
              </a:solidFill>
              <a:highlight>
                <a:schemeClr val="lt1"/>
              </a:highlight>
              <a:latin typeface="Trebuchet MS"/>
              <a:ea typeface="Trebuchet MS"/>
              <a:cs typeface="Trebuchet MS"/>
              <a:sym typeface="Trebuchet MS"/>
            </a:endParaRPr>
          </a:p>
          <a:p>
            <a:pPr indent="0" lvl="0" marL="0" rtl="0" algn="l">
              <a:spcBef>
                <a:spcPts val="0"/>
              </a:spcBef>
              <a:spcAft>
                <a:spcPts val="0"/>
              </a:spcAft>
              <a:buNone/>
            </a:pPr>
            <a:r>
              <a:t/>
            </a:r>
            <a:endParaRPr>
              <a:solidFill>
                <a:srgbClr val="222222"/>
              </a:solidFill>
              <a:highlight>
                <a:schemeClr val="lt1"/>
              </a:highlight>
              <a:latin typeface="Trebuchet MS"/>
              <a:ea typeface="Trebuchet MS"/>
              <a:cs typeface="Trebuchet MS"/>
              <a:sym typeface="Trebuchet MS"/>
            </a:endParaRPr>
          </a:p>
          <a:p>
            <a:pPr indent="0" lvl="0" marL="0" rtl="0" algn="l">
              <a:spcBef>
                <a:spcPts val="0"/>
              </a:spcBef>
              <a:spcAft>
                <a:spcPts val="0"/>
              </a:spcAft>
              <a:buNone/>
            </a:pPr>
            <a:r>
              <a:t/>
            </a:r>
            <a:endParaRPr>
              <a:solidFill>
                <a:srgbClr val="222222"/>
              </a:solidFill>
              <a:highlight>
                <a:schemeClr val="lt1"/>
              </a:highlight>
              <a:latin typeface="Trebuchet MS"/>
              <a:ea typeface="Trebuchet MS"/>
              <a:cs typeface="Trebuchet MS"/>
              <a:sym typeface="Trebuchet MS"/>
            </a:endParaRPr>
          </a:p>
          <a:p>
            <a:pPr indent="0" lvl="0" marL="0" rtl="0" algn="l">
              <a:spcBef>
                <a:spcPts val="0"/>
              </a:spcBef>
              <a:spcAft>
                <a:spcPts val="0"/>
              </a:spcAft>
              <a:buNone/>
            </a:pPr>
            <a:r>
              <a:t/>
            </a:r>
            <a:endParaRPr>
              <a:solidFill>
                <a:srgbClr val="222222"/>
              </a:solidFill>
              <a:highlight>
                <a:schemeClr val="lt1"/>
              </a:highlight>
              <a:latin typeface="Trebuchet MS"/>
              <a:ea typeface="Trebuchet MS"/>
              <a:cs typeface="Trebuchet MS"/>
              <a:sym typeface="Trebuchet MS"/>
            </a:endParaRPr>
          </a:p>
          <a:p>
            <a:pPr indent="0" lvl="0" marL="0" rtl="0" algn="l">
              <a:spcBef>
                <a:spcPts val="0"/>
              </a:spcBef>
              <a:spcAft>
                <a:spcPts val="0"/>
              </a:spcAft>
              <a:buNone/>
            </a:pPr>
            <a:r>
              <a:t/>
            </a:r>
            <a:endParaRPr>
              <a:solidFill>
                <a:srgbClr val="222222"/>
              </a:solidFill>
              <a:highlight>
                <a:schemeClr val="lt1"/>
              </a:highlight>
              <a:latin typeface="Trebuchet MS"/>
              <a:ea typeface="Trebuchet MS"/>
              <a:cs typeface="Trebuchet MS"/>
              <a:sym typeface="Trebuchet MS"/>
            </a:endParaRPr>
          </a:p>
          <a:p>
            <a:pPr indent="0" lvl="0" marL="0" rtl="0" algn="l">
              <a:spcBef>
                <a:spcPts val="0"/>
              </a:spcBef>
              <a:spcAft>
                <a:spcPts val="0"/>
              </a:spcAft>
              <a:buNone/>
            </a:pPr>
            <a:r>
              <a:rPr lang="en">
                <a:solidFill>
                  <a:srgbClr val="222222"/>
                </a:solidFill>
                <a:highlight>
                  <a:schemeClr val="lt1"/>
                </a:highlight>
                <a:latin typeface="Trebuchet MS"/>
                <a:ea typeface="Trebuchet MS"/>
                <a:cs typeface="Trebuchet MS"/>
                <a:sym typeface="Trebuchet MS"/>
              </a:rPr>
              <a:t>Therefore, when N=10^9, the computation done by using direct FFT function would take approximate 31.2 years, on the other hand Cooley-Tukey will take only 30 sec.</a:t>
            </a:r>
            <a:endParaRPr>
              <a:solidFill>
                <a:srgbClr val="222222"/>
              </a:solidFill>
              <a:highlight>
                <a:schemeClr val="lt1"/>
              </a:highlight>
              <a:latin typeface="Trebuchet MS"/>
              <a:ea typeface="Trebuchet MS"/>
              <a:cs typeface="Trebuchet MS"/>
              <a:sym typeface="Trebuchet MS"/>
            </a:endParaRPr>
          </a:p>
          <a:p>
            <a:pPr indent="0" lvl="0" marL="0" rtl="0" algn="l">
              <a:spcBef>
                <a:spcPts val="0"/>
              </a:spcBef>
              <a:spcAft>
                <a:spcPts val="0"/>
              </a:spcAft>
              <a:buNone/>
            </a:pPr>
            <a:r>
              <a:t/>
            </a:r>
            <a:endParaRPr>
              <a:solidFill>
                <a:srgbClr val="222222"/>
              </a:solidFill>
              <a:highlight>
                <a:schemeClr val="lt1"/>
              </a:highlight>
            </a:endParaRPr>
          </a:p>
          <a:p>
            <a:pPr indent="0" lvl="0" marL="0" rtl="0" algn="l">
              <a:spcBef>
                <a:spcPts val="0"/>
              </a:spcBef>
              <a:spcAft>
                <a:spcPts val="0"/>
              </a:spcAft>
              <a:buNone/>
            </a:pPr>
            <a:r>
              <a:t/>
            </a:r>
            <a:endParaRPr>
              <a:solidFill>
                <a:srgbClr val="222222"/>
              </a:solidFill>
              <a:highlight>
                <a:schemeClr val="lt1"/>
              </a:highlight>
            </a:endParaRPr>
          </a:p>
          <a:p>
            <a:pPr indent="0" lvl="0" marL="0" rtl="0" algn="l">
              <a:spcBef>
                <a:spcPts val="0"/>
              </a:spcBef>
              <a:spcAft>
                <a:spcPts val="0"/>
              </a:spcAft>
              <a:buNone/>
            </a:pPr>
            <a:r>
              <a:t/>
            </a:r>
            <a:endParaRPr>
              <a:solidFill>
                <a:srgbClr val="222222"/>
              </a:solidFill>
              <a:highlight>
                <a:schemeClr val="lt1"/>
              </a:highlight>
            </a:endParaRPr>
          </a:p>
          <a:p>
            <a:pPr indent="0" lvl="0" marL="0" rtl="0" algn="l">
              <a:spcBef>
                <a:spcPts val="0"/>
              </a:spcBef>
              <a:spcAft>
                <a:spcPts val="0"/>
              </a:spcAft>
              <a:buNone/>
            </a:pPr>
            <a:r>
              <a:t/>
            </a:r>
            <a:endParaRPr>
              <a:solidFill>
                <a:srgbClr val="222222"/>
              </a:solidFill>
              <a:highlight>
                <a:schemeClr val="lt1"/>
              </a:highlight>
            </a:endParaRPr>
          </a:p>
          <a:p>
            <a:pPr indent="0" lvl="0" marL="0" rtl="0" algn="l">
              <a:spcBef>
                <a:spcPts val="0"/>
              </a:spcBef>
              <a:spcAft>
                <a:spcPts val="0"/>
              </a:spcAft>
              <a:buNone/>
            </a:pPr>
            <a:r>
              <a:t/>
            </a:r>
            <a:endParaRPr>
              <a:solidFill>
                <a:srgbClr val="222222"/>
              </a:solidFill>
              <a:highlight>
                <a:schemeClr val="lt1"/>
              </a:highlight>
            </a:endParaRPr>
          </a:p>
          <a:p>
            <a:pPr indent="0" lvl="0" marL="0" rtl="0" algn="l">
              <a:spcBef>
                <a:spcPts val="0"/>
              </a:spcBef>
              <a:spcAft>
                <a:spcPts val="0"/>
              </a:spcAft>
              <a:buNone/>
            </a:pPr>
            <a:r>
              <a:t/>
            </a:r>
            <a:endParaRPr>
              <a:solidFill>
                <a:srgbClr val="222222"/>
              </a:solidFill>
              <a:highlight>
                <a:schemeClr val="lt1"/>
              </a:highlight>
            </a:endParaRPr>
          </a:p>
          <a:p>
            <a:pPr indent="0" lvl="0" marL="0" rtl="0" algn="l">
              <a:spcBef>
                <a:spcPts val="0"/>
              </a:spcBef>
              <a:spcAft>
                <a:spcPts val="0"/>
              </a:spcAft>
              <a:buNone/>
            </a:pPr>
            <a:r>
              <a:t/>
            </a:r>
            <a:endParaRPr>
              <a:solidFill>
                <a:srgbClr val="222222"/>
              </a:solidFill>
              <a:highlight>
                <a:schemeClr val="lt1"/>
              </a:highlight>
            </a:endParaRPr>
          </a:p>
          <a:p>
            <a:pPr indent="0" lvl="0" marL="0" rtl="0" algn="l">
              <a:spcBef>
                <a:spcPts val="0"/>
              </a:spcBef>
              <a:spcAft>
                <a:spcPts val="0"/>
              </a:spcAft>
              <a:buNone/>
            </a:pPr>
            <a:r>
              <a:t/>
            </a:r>
            <a:endParaRPr>
              <a:solidFill>
                <a:srgbClr val="222222"/>
              </a:solidFill>
              <a:highlight>
                <a:schemeClr val="lt1"/>
              </a:highlight>
            </a:endParaRPr>
          </a:p>
          <a:p>
            <a:pPr indent="0" lvl="0" marL="0" rtl="0" algn="l">
              <a:spcBef>
                <a:spcPts val="0"/>
              </a:spcBef>
              <a:spcAft>
                <a:spcPts val="0"/>
              </a:spcAft>
              <a:buNone/>
            </a:pPr>
            <a:r>
              <a:t/>
            </a:r>
            <a:endParaRPr>
              <a:solidFill>
                <a:srgbClr val="222222"/>
              </a:solidFill>
              <a:highlight>
                <a:schemeClr val="lt1"/>
              </a:highlight>
            </a:endParaRPr>
          </a:p>
          <a:p>
            <a:pPr indent="0" lvl="0" marL="0" rtl="0" algn="l">
              <a:spcBef>
                <a:spcPts val="0"/>
              </a:spcBef>
              <a:spcAft>
                <a:spcPts val="0"/>
              </a:spcAft>
              <a:buNone/>
            </a:pPr>
            <a:r>
              <a:t/>
            </a:r>
            <a:endParaRPr>
              <a:solidFill>
                <a:srgbClr val="222222"/>
              </a:solidFill>
              <a:highlight>
                <a:schemeClr val="lt1"/>
              </a:highlight>
            </a:endParaRPr>
          </a:p>
        </p:txBody>
      </p:sp>
      <p:graphicFrame>
        <p:nvGraphicFramePr>
          <p:cNvPr id="197" name="Google Shape;197;p23"/>
          <p:cNvGraphicFramePr/>
          <p:nvPr/>
        </p:nvGraphicFramePr>
        <p:xfrm>
          <a:off x="648300" y="1828400"/>
          <a:ext cx="3000000" cy="3000000"/>
        </p:xfrm>
        <a:graphic>
          <a:graphicData uri="http://schemas.openxmlformats.org/drawingml/2006/table">
            <a:tbl>
              <a:tblPr>
                <a:noFill/>
                <a:tableStyleId>{179D9308-CD78-408F-924E-93D0A3847423}</a:tableStyleId>
              </a:tblPr>
              <a:tblGrid>
                <a:gridCol w="1513975"/>
                <a:gridCol w="1290925"/>
                <a:gridCol w="1737025"/>
                <a:gridCol w="1513975"/>
              </a:tblGrid>
              <a:tr h="362250">
                <a:tc>
                  <a:txBody>
                    <a:bodyPr/>
                    <a:lstStyle/>
                    <a:p>
                      <a:pPr indent="0" lvl="0" marL="0" rtl="0" algn="l">
                        <a:spcBef>
                          <a:spcPts val="0"/>
                        </a:spcBef>
                        <a:spcAft>
                          <a:spcPts val="0"/>
                        </a:spcAft>
                        <a:buNone/>
                      </a:pPr>
                      <a:r>
                        <a:rPr lang="en">
                          <a:latin typeface="Trebuchet MS"/>
                          <a:ea typeface="Trebuchet MS"/>
                          <a:cs typeface="Trebuchet MS"/>
                          <a:sym typeface="Trebuchet MS"/>
                        </a:rPr>
                        <a:t>N</a:t>
                      </a:r>
                      <a:endParaRPr>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
                          <a:latin typeface="Trebuchet MS"/>
                          <a:ea typeface="Trebuchet MS"/>
                          <a:cs typeface="Trebuchet MS"/>
                          <a:sym typeface="Trebuchet MS"/>
                        </a:rPr>
                        <a:t>1000</a:t>
                      </a:r>
                      <a:endParaRPr>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
                          <a:latin typeface="Trebuchet MS"/>
                          <a:ea typeface="Trebuchet MS"/>
                          <a:cs typeface="Trebuchet MS"/>
                          <a:sym typeface="Trebuchet MS"/>
                        </a:rPr>
                        <a:t>10^6</a:t>
                      </a:r>
                      <a:endParaRPr>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
                          <a:latin typeface="Trebuchet MS"/>
                          <a:ea typeface="Trebuchet MS"/>
                          <a:cs typeface="Trebuchet MS"/>
                          <a:sym typeface="Trebuchet MS"/>
                        </a:rPr>
                        <a:t>10^9</a:t>
                      </a:r>
                      <a:endParaRPr>
                        <a:latin typeface="Trebuchet MS"/>
                        <a:ea typeface="Trebuchet MS"/>
                        <a:cs typeface="Trebuchet MS"/>
                        <a:sym typeface="Trebuchet MS"/>
                      </a:endParaRPr>
                    </a:p>
                  </a:txBody>
                  <a:tcPr marT="91425" marB="91425" marR="91425" marL="91425"/>
                </a:tc>
              </a:tr>
              <a:tr h="362250">
                <a:tc>
                  <a:txBody>
                    <a:bodyPr/>
                    <a:lstStyle/>
                    <a:p>
                      <a:pPr indent="0" lvl="0" marL="0" rtl="0" algn="l">
                        <a:spcBef>
                          <a:spcPts val="0"/>
                        </a:spcBef>
                        <a:spcAft>
                          <a:spcPts val="0"/>
                        </a:spcAft>
                        <a:buNone/>
                      </a:pPr>
                      <a:r>
                        <a:rPr lang="en">
                          <a:latin typeface="Trebuchet MS"/>
                          <a:ea typeface="Trebuchet MS"/>
                          <a:cs typeface="Trebuchet MS"/>
                          <a:sym typeface="Trebuchet MS"/>
                        </a:rPr>
                        <a:t>N*N</a:t>
                      </a:r>
                      <a:endParaRPr>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
                          <a:latin typeface="Trebuchet MS"/>
                          <a:ea typeface="Trebuchet MS"/>
                          <a:cs typeface="Trebuchet MS"/>
                          <a:sym typeface="Trebuchet MS"/>
                        </a:rPr>
                        <a:t>10^6ns</a:t>
                      </a:r>
                      <a:endParaRPr>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
                          <a:latin typeface="Trebuchet MS"/>
                          <a:ea typeface="Trebuchet MS"/>
                          <a:cs typeface="Trebuchet MS"/>
                          <a:sym typeface="Trebuchet MS"/>
                        </a:rPr>
                        <a:t>10^12ns</a:t>
                      </a:r>
                      <a:endParaRPr>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
                          <a:latin typeface="Trebuchet MS"/>
                          <a:ea typeface="Trebuchet MS"/>
                          <a:cs typeface="Trebuchet MS"/>
                          <a:sym typeface="Trebuchet MS"/>
                        </a:rPr>
                        <a:t>10^18ns</a:t>
                      </a:r>
                      <a:endParaRPr>
                        <a:latin typeface="Trebuchet MS"/>
                        <a:ea typeface="Trebuchet MS"/>
                        <a:cs typeface="Trebuchet MS"/>
                        <a:sym typeface="Trebuchet MS"/>
                      </a:endParaRPr>
                    </a:p>
                  </a:txBody>
                  <a:tcPr marT="91425" marB="91425" marR="91425" marL="91425"/>
                </a:tc>
              </a:tr>
              <a:tr h="362250">
                <a:tc>
                  <a:txBody>
                    <a:bodyPr/>
                    <a:lstStyle/>
                    <a:p>
                      <a:pPr indent="0" lvl="0" marL="0" rtl="0" algn="l">
                        <a:spcBef>
                          <a:spcPts val="0"/>
                        </a:spcBef>
                        <a:spcAft>
                          <a:spcPts val="0"/>
                        </a:spcAft>
                        <a:buNone/>
                      </a:pPr>
                      <a:r>
                        <a:rPr lang="en">
                          <a:latin typeface="Trebuchet MS"/>
                          <a:ea typeface="Trebuchet MS"/>
                          <a:cs typeface="Trebuchet MS"/>
                          <a:sym typeface="Trebuchet MS"/>
                        </a:rPr>
                        <a:t>N*log(N)</a:t>
                      </a:r>
                      <a:endParaRPr>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
                          <a:latin typeface="Trebuchet MS"/>
                          <a:ea typeface="Trebuchet MS"/>
                          <a:cs typeface="Trebuchet MS"/>
                          <a:sym typeface="Trebuchet MS"/>
                        </a:rPr>
                        <a:t>10^4ns</a:t>
                      </a:r>
                      <a:endParaRPr>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
                          <a:latin typeface="Trebuchet MS"/>
                          <a:ea typeface="Trebuchet MS"/>
                          <a:cs typeface="Trebuchet MS"/>
                          <a:sym typeface="Trebuchet MS"/>
                        </a:rPr>
                        <a:t>20*10^6ns</a:t>
                      </a:r>
                      <a:endParaRPr>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
                          <a:latin typeface="Trebuchet MS"/>
                          <a:ea typeface="Trebuchet MS"/>
                          <a:cs typeface="Trebuchet MS"/>
                          <a:sym typeface="Trebuchet MS"/>
                        </a:rPr>
                        <a:t>30*10^9ns</a:t>
                      </a:r>
                      <a:endParaRPr>
                        <a:latin typeface="Trebuchet MS"/>
                        <a:ea typeface="Trebuchet MS"/>
                        <a:cs typeface="Trebuchet MS"/>
                        <a:sym typeface="Trebuchet MS"/>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4"/>
          <p:cNvSpPr txBox="1"/>
          <p:nvPr>
            <p:ph type="ctrTitle"/>
          </p:nvPr>
        </p:nvSpPr>
        <p:spPr>
          <a:xfrm>
            <a:off x="572625" y="587450"/>
            <a:ext cx="6640500" cy="386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b="1" lang="en" sz="2700">
                <a:solidFill>
                  <a:schemeClr val="accent2"/>
                </a:solidFill>
              </a:rPr>
              <a:t>How to compare the frequencies played</a:t>
            </a:r>
            <a:endParaRPr b="1" sz="2700">
              <a:solidFill>
                <a:schemeClr val="accent2"/>
              </a:solidFill>
            </a:endParaRPr>
          </a:p>
        </p:txBody>
      </p:sp>
      <p:sp>
        <p:nvSpPr>
          <p:cNvPr id="203" name="Google Shape;203;p24"/>
          <p:cNvSpPr txBox="1"/>
          <p:nvPr>
            <p:ph idx="1" type="subTitle"/>
          </p:nvPr>
        </p:nvSpPr>
        <p:spPr>
          <a:xfrm>
            <a:off x="694400" y="1161025"/>
            <a:ext cx="6261000" cy="3522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a:solidFill>
                  <a:schemeClr val="dk1"/>
                </a:solidFill>
              </a:rPr>
              <a:t>What we have</a:t>
            </a:r>
            <a:r>
              <a:rPr lang="en">
                <a:solidFill>
                  <a:schemeClr val="dk1"/>
                </a:solidFill>
              </a:rPr>
              <a:t> - the </a:t>
            </a:r>
            <a:r>
              <a:rPr i="1" lang="en">
                <a:solidFill>
                  <a:schemeClr val="dk1"/>
                </a:solidFill>
              </a:rPr>
              <a:t>Fourier Transforms</a:t>
            </a:r>
            <a:r>
              <a:rPr lang="en">
                <a:solidFill>
                  <a:schemeClr val="dk1"/>
                </a:solidFill>
              </a:rPr>
              <a:t> of the two signals.</a:t>
            </a:r>
            <a:endParaRPr>
              <a:solidFill>
                <a:schemeClr val="dk1"/>
              </a:solidFill>
            </a:endParaRPr>
          </a:p>
          <a:p>
            <a:pPr indent="0" lvl="0" marL="0" rtl="0" algn="l">
              <a:spcBef>
                <a:spcPts val="800"/>
              </a:spcBef>
              <a:spcAft>
                <a:spcPts val="0"/>
              </a:spcAft>
              <a:buNone/>
            </a:pPr>
            <a:r>
              <a:rPr b="1" lang="en">
                <a:solidFill>
                  <a:schemeClr val="dk1"/>
                </a:solidFill>
              </a:rPr>
              <a:t>What we want</a:t>
            </a:r>
            <a:r>
              <a:rPr lang="en">
                <a:solidFill>
                  <a:schemeClr val="dk1"/>
                </a:solidFill>
              </a:rPr>
              <a:t> - A measure of comparison between the two sets of frequencies i.e. the frequencies with considerable contributions in the two signals.</a:t>
            </a:r>
            <a:endParaRPr>
              <a:solidFill>
                <a:schemeClr val="dk1"/>
              </a:solidFill>
            </a:endParaRPr>
          </a:p>
          <a:p>
            <a:pPr indent="0" lvl="0" marL="0" rtl="0" algn="l">
              <a:spcBef>
                <a:spcPts val="800"/>
              </a:spcBef>
              <a:spcAft>
                <a:spcPts val="0"/>
              </a:spcAft>
              <a:buNone/>
            </a:pPr>
            <a:r>
              <a:rPr b="1" lang="en">
                <a:solidFill>
                  <a:schemeClr val="dk1"/>
                </a:solidFill>
              </a:rPr>
              <a:t>Requirement: </a:t>
            </a:r>
            <a:r>
              <a:rPr lang="en">
                <a:solidFill>
                  <a:schemeClr val="dk1"/>
                </a:solidFill>
              </a:rPr>
              <a:t>Completing the compare operation in reasonable time.</a:t>
            </a:r>
            <a:endParaRPr>
              <a:solidFill>
                <a:schemeClr val="dk1"/>
              </a:solidFill>
            </a:endParaRPr>
          </a:p>
          <a:p>
            <a:pPr indent="0" lvl="0" marL="0" rtl="0" algn="l">
              <a:spcBef>
                <a:spcPts val="800"/>
              </a:spcBef>
              <a:spcAft>
                <a:spcPts val="0"/>
              </a:spcAft>
              <a:buNone/>
            </a:pPr>
            <a:r>
              <a:t/>
            </a:r>
            <a:endParaRPr>
              <a:solidFill>
                <a:schemeClr val="dk1"/>
              </a:solidFill>
            </a:endParaRPr>
          </a:p>
          <a:p>
            <a:pPr indent="0" lvl="0" marL="0" rtl="0" algn="l">
              <a:spcBef>
                <a:spcPts val="800"/>
              </a:spcBef>
              <a:spcAft>
                <a:spcPts val="0"/>
              </a:spcAft>
              <a:buNone/>
            </a:pPr>
            <a:r>
              <a:rPr b="1" lang="en">
                <a:solidFill>
                  <a:schemeClr val="dk1"/>
                </a:solidFill>
              </a:rPr>
              <a:t>The problem: </a:t>
            </a:r>
            <a:r>
              <a:rPr lang="en">
                <a:solidFill>
                  <a:schemeClr val="dk1"/>
                </a:solidFill>
              </a:rPr>
              <a:t>To stay within the time constraint we need to limit the number of samples we take into consideration.</a:t>
            </a:r>
            <a:endParaRPr>
              <a:solidFill>
                <a:schemeClr val="dk1"/>
              </a:solidFill>
            </a:endParaRPr>
          </a:p>
          <a:p>
            <a:pPr indent="0" lvl="0" marL="0" rtl="0" algn="l">
              <a:spcBef>
                <a:spcPts val="800"/>
              </a:spcBef>
              <a:spcAft>
                <a:spcPts val="0"/>
              </a:spcAft>
              <a:buNone/>
            </a:pPr>
            <a:r>
              <a:rPr lang="en">
                <a:solidFill>
                  <a:schemeClr val="dk1"/>
                </a:solidFill>
              </a:rPr>
              <a:t>So, considering 442 Hz, 439 Hz, 441 Hz, 440 Hz is not of any use as their contribution hardly has any difference.</a:t>
            </a:r>
            <a:endParaRPr>
              <a:solidFill>
                <a:schemeClr val="dk1"/>
              </a:solidFill>
            </a:endParaRPr>
          </a:p>
          <a:p>
            <a:pPr indent="0" lvl="0" marL="0" rtl="0" algn="l">
              <a:spcBef>
                <a:spcPts val="800"/>
              </a:spcBef>
              <a:spcAft>
                <a:spcPts val="0"/>
              </a:spcAft>
              <a:buNone/>
            </a:pPr>
            <a:r>
              <a:t/>
            </a:r>
            <a:endParaRPr>
              <a:solidFill>
                <a:schemeClr val="dk1"/>
              </a:solidFill>
            </a:endParaRPr>
          </a:p>
          <a:p>
            <a:pPr indent="0" lvl="0" marL="0" rtl="0" algn="ctr">
              <a:spcBef>
                <a:spcPts val="0"/>
              </a:spcBef>
              <a:spcAft>
                <a:spcPts val="0"/>
              </a:spcAft>
              <a:buNone/>
            </a:pPr>
            <a:r>
              <a:rPr b="1" lang="en" sz="1800">
                <a:solidFill>
                  <a:schemeClr val="dk1"/>
                </a:solidFill>
              </a:rPr>
              <a:t>So what to do?</a:t>
            </a:r>
            <a:endParaRPr sz="2100">
              <a:solidFill>
                <a:srgbClr val="E8E7E3"/>
              </a:solidFill>
              <a:highlight>
                <a:srgbClr val="17181C"/>
              </a:highlight>
              <a:latin typeface="Arial"/>
              <a:ea typeface="Arial"/>
              <a:cs typeface="Arial"/>
              <a:sym typeface="Arial"/>
            </a:endParaRPr>
          </a:p>
          <a:p>
            <a:pPr indent="0" lvl="0" marL="0" rtl="0" algn="ctr">
              <a:spcBef>
                <a:spcPts val="0"/>
              </a:spcBef>
              <a:spcAft>
                <a:spcPts val="0"/>
              </a:spcAft>
              <a:buClr>
                <a:schemeClr val="dk1"/>
              </a:buClr>
              <a:buSzPts val="1100"/>
              <a:buFont typeface="Arial"/>
              <a:buNone/>
            </a:pPr>
            <a:r>
              <a:t/>
            </a:r>
            <a:endParaRPr b="1" sz="1800">
              <a:solidFill>
                <a:schemeClr val="dk1"/>
              </a:solidFill>
            </a:endParaRPr>
          </a:p>
          <a:p>
            <a:pPr indent="0" lvl="0" marL="0" rtl="0" algn="l">
              <a:spcBef>
                <a:spcPts val="800"/>
              </a:spcBef>
              <a:spcAft>
                <a:spcPts val="0"/>
              </a:spcAft>
              <a:buNone/>
            </a:pPr>
            <a:r>
              <a:t/>
            </a:r>
            <a:endParaRPr>
              <a:solidFill>
                <a:schemeClr val="dk1"/>
              </a:solidFill>
            </a:endParaRPr>
          </a:p>
        </p:txBody>
      </p:sp>
      <p:pic>
        <p:nvPicPr>
          <p:cNvPr id="204" name="Google Shape;204;p24"/>
          <p:cNvPicPr preferRelativeResize="0"/>
          <p:nvPr/>
        </p:nvPicPr>
        <p:blipFill>
          <a:blip r:embed="rId3">
            <a:alphaModFix/>
          </a:blip>
          <a:stretch>
            <a:fillRect/>
          </a:stretch>
        </p:blipFill>
        <p:spPr>
          <a:xfrm>
            <a:off x="4913500" y="4036775"/>
            <a:ext cx="568625" cy="568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5"/>
          <p:cNvSpPr txBox="1"/>
          <p:nvPr>
            <p:ph idx="4294967295" type="ctrTitle"/>
          </p:nvPr>
        </p:nvSpPr>
        <p:spPr>
          <a:xfrm>
            <a:off x="561675" y="862075"/>
            <a:ext cx="6448500" cy="2810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b="1" lang="en" sz="2000">
                <a:solidFill>
                  <a:schemeClr val="dk1"/>
                </a:solidFill>
              </a:rPr>
              <a:t>The approach we went with- </a:t>
            </a:r>
            <a:r>
              <a:rPr lang="en" sz="1600">
                <a:solidFill>
                  <a:schemeClr val="dk1"/>
                </a:solidFill>
              </a:rPr>
              <a:t>we used a </a:t>
            </a:r>
            <a:r>
              <a:rPr i="1" lang="en" sz="1600">
                <a:solidFill>
                  <a:schemeClr val="dk1"/>
                </a:solidFill>
              </a:rPr>
              <a:t>sensitivity factor</a:t>
            </a:r>
            <a:r>
              <a:rPr lang="en" sz="1600">
                <a:solidFill>
                  <a:schemeClr val="dk1"/>
                </a:solidFill>
              </a:rPr>
              <a:t> which would indicate the minimum gap between frequencies of similar contribution to consider them separately (otherwise we just take the contribution-weighted-average of nearby frequencies)</a:t>
            </a:r>
            <a:endParaRPr sz="1600">
              <a:solidFill>
                <a:schemeClr val="dk1"/>
              </a:solidFill>
            </a:endParaRPr>
          </a:p>
          <a:p>
            <a:pPr indent="0" lvl="0" marL="0" rtl="0" algn="l">
              <a:spcBef>
                <a:spcPts val="0"/>
              </a:spcBef>
              <a:spcAft>
                <a:spcPts val="0"/>
              </a:spcAft>
              <a:buNone/>
            </a:pPr>
            <a:r>
              <a:rPr lang="en" sz="1600">
                <a:solidFill>
                  <a:schemeClr val="dk1"/>
                </a:solidFill>
              </a:rPr>
              <a:t>Before sending off the frequency data for similarity check.</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700">
                <a:solidFill>
                  <a:schemeClr val="dk1"/>
                </a:solidFill>
              </a:rPr>
              <a:t>For the similarity-check we employed the </a:t>
            </a:r>
            <a:r>
              <a:rPr i="1" lang="en" sz="1700">
                <a:solidFill>
                  <a:schemeClr val="dk1"/>
                </a:solidFill>
              </a:rPr>
              <a:t>Pearson Correlation Coefficient </a:t>
            </a:r>
            <a:r>
              <a:rPr lang="en" sz="1700">
                <a:solidFill>
                  <a:schemeClr val="dk1"/>
                </a:solidFill>
              </a:rPr>
              <a:t>which basically indicates the similarity of data sets, which in our case would yield the extent of common frequencies.</a:t>
            </a:r>
            <a:endParaRPr sz="17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486575" y="232175"/>
            <a:ext cx="6447600" cy="4911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b="1" lang="en">
                <a:solidFill>
                  <a:schemeClr val="accent2"/>
                </a:solidFill>
              </a:rPr>
              <a:t>STFT- The Basics(What and Why)</a:t>
            </a:r>
            <a:endParaRPr b="1">
              <a:solidFill>
                <a:schemeClr val="accent2"/>
              </a:solidFill>
            </a:endParaRPr>
          </a:p>
        </p:txBody>
      </p:sp>
      <p:sp>
        <p:nvSpPr>
          <p:cNvPr id="215" name="Google Shape;215;p26"/>
          <p:cNvSpPr txBox="1"/>
          <p:nvPr>
            <p:ph idx="1" type="body"/>
          </p:nvPr>
        </p:nvSpPr>
        <p:spPr>
          <a:xfrm>
            <a:off x="321475" y="2259800"/>
            <a:ext cx="6447600" cy="2088900"/>
          </a:xfrm>
          <a:prstGeom prst="rect">
            <a:avLst/>
          </a:prstGeom>
        </p:spPr>
        <p:txBody>
          <a:bodyPr anchorCtr="0" anchor="t" bIns="34275" lIns="68575" spcFirstLastPara="1" rIns="68575" wrap="square" tIns="34275">
            <a:noAutofit/>
          </a:bodyPr>
          <a:lstStyle/>
          <a:p>
            <a:pPr indent="0" lvl="0" marL="457200" rtl="0" algn="l">
              <a:lnSpc>
                <a:spcPct val="115000"/>
              </a:lnSpc>
              <a:spcBef>
                <a:spcPts val="0"/>
              </a:spcBef>
              <a:spcAft>
                <a:spcPts val="0"/>
              </a:spcAft>
              <a:buClr>
                <a:schemeClr val="dk1"/>
              </a:buClr>
              <a:buSzPts val="1100"/>
              <a:buFont typeface="Arial"/>
              <a:buNone/>
            </a:pPr>
            <a:r>
              <a:rPr lang="en" sz="1300">
                <a:solidFill>
                  <a:schemeClr val="dk1"/>
                </a:solidFill>
                <a:latin typeface="Book Antiqua"/>
                <a:ea typeface="Book Antiqua"/>
                <a:cs typeface="Book Antiqua"/>
                <a:sym typeface="Book Antiqua"/>
              </a:rPr>
              <a:t>Suppose we dial three DTMFs (Dual Tone Multi Frequency) keys. When plotted, the audio signal would have three bursts of sound, each corresponding to the three DTMF that we just dialed.</a:t>
            </a:r>
            <a:endParaRPr sz="1300">
              <a:solidFill>
                <a:schemeClr val="dk1"/>
              </a:solidFill>
              <a:latin typeface="Book Antiqua"/>
              <a:ea typeface="Book Antiqua"/>
              <a:cs typeface="Book Antiqua"/>
              <a:sym typeface="Book Antiqua"/>
            </a:endParaRPr>
          </a:p>
          <a:p>
            <a:pPr indent="0" lvl="0" marL="457200" rtl="0" algn="l">
              <a:lnSpc>
                <a:spcPct val="115000"/>
              </a:lnSpc>
              <a:spcBef>
                <a:spcPts val="0"/>
              </a:spcBef>
              <a:spcAft>
                <a:spcPts val="0"/>
              </a:spcAft>
              <a:buNone/>
            </a:pPr>
            <a:r>
              <a:rPr lang="en" sz="1300">
                <a:solidFill>
                  <a:schemeClr val="dk1"/>
                </a:solidFill>
                <a:latin typeface="Book Antiqua"/>
                <a:ea typeface="Book Antiqua"/>
                <a:cs typeface="Book Antiqua"/>
                <a:sym typeface="Book Antiqua"/>
              </a:rPr>
              <a:t>In order to tell with definite certainty which DTMF is dialed in what order, we use STFT.  </a:t>
            </a:r>
            <a:endParaRPr sz="1300">
              <a:solidFill>
                <a:schemeClr val="dk1"/>
              </a:solidFill>
              <a:latin typeface="Book Antiqua"/>
              <a:ea typeface="Book Antiqua"/>
              <a:cs typeface="Book Antiqua"/>
              <a:sym typeface="Book Antiqua"/>
            </a:endParaRPr>
          </a:p>
          <a:p>
            <a:pPr indent="0" lvl="0" marL="457200" rtl="0" algn="l">
              <a:lnSpc>
                <a:spcPct val="115000"/>
              </a:lnSpc>
              <a:spcBef>
                <a:spcPts val="0"/>
              </a:spcBef>
              <a:spcAft>
                <a:spcPts val="0"/>
              </a:spcAft>
              <a:buClr>
                <a:schemeClr val="dk1"/>
              </a:buClr>
              <a:buSzPts val="1100"/>
              <a:buFont typeface="Arial"/>
              <a:buNone/>
            </a:pPr>
            <a:r>
              <a:rPr lang="en" sz="1300">
                <a:solidFill>
                  <a:schemeClr val="dk1"/>
                </a:solidFill>
                <a:latin typeface="Book Antiqua"/>
                <a:ea typeface="Book Antiqua"/>
                <a:cs typeface="Book Antiqua"/>
                <a:sym typeface="Book Antiqua"/>
              </a:rPr>
              <a:t>Short Time Fourier Transform(STFT), is basically the Fourier Transform, taken over small time intervals, getting the frequency domain as time progresses. </a:t>
            </a:r>
            <a:endParaRPr sz="1300">
              <a:solidFill>
                <a:schemeClr val="dk1"/>
              </a:solidFill>
              <a:latin typeface="Book Antiqua"/>
              <a:ea typeface="Book Antiqua"/>
              <a:cs typeface="Book Antiqua"/>
              <a:sym typeface="Book Antiqua"/>
            </a:endParaRPr>
          </a:p>
          <a:p>
            <a:pPr indent="0" lvl="0" marL="457200" rtl="0" algn="l">
              <a:lnSpc>
                <a:spcPct val="115000"/>
              </a:lnSpc>
              <a:spcBef>
                <a:spcPts val="0"/>
              </a:spcBef>
              <a:spcAft>
                <a:spcPts val="0"/>
              </a:spcAft>
              <a:buClr>
                <a:schemeClr val="dk1"/>
              </a:buClr>
              <a:buSzPts val="1100"/>
              <a:buFont typeface="Arial"/>
              <a:buNone/>
            </a:pPr>
            <a:r>
              <a:rPr lang="en" sz="1300">
                <a:solidFill>
                  <a:schemeClr val="dk1"/>
                </a:solidFill>
                <a:latin typeface="Book Antiqua"/>
                <a:ea typeface="Book Antiqua"/>
                <a:cs typeface="Book Antiqua"/>
                <a:sym typeface="Book Antiqua"/>
              </a:rPr>
              <a:t>This time varying spectral information can then be depicted using a spectrogram.</a:t>
            </a:r>
            <a:endParaRPr sz="1300">
              <a:latin typeface="Book Antiqua"/>
              <a:ea typeface="Book Antiqua"/>
              <a:cs typeface="Book Antiqua"/>
              <a:sym typeface="Book Antiqua"/>
            </a:endParaRPr>
          </a:p>
        </p:txBody>
      </p:sp>
      <p:pic>
        <p:nvPicPr>
          <p:cNvPr id="216" name="Google Shape;216;p26"/>
          <p:cNvPicPr preferRelativeResize="0"/>
          <p:nvPr/>
        </p:nvPicPr>
        <p:blipFill>
          <a:blip r:embed="rId3">
            <a:alphaModFix/>
          </a:blip>
          <a:stretch>
            <a:fillRect/>
          </a:stretch>
        </p:blipFill>
        <p:spPr>
          <a:xfrm>
            <a:off x="859600" y="831050"/>
            <a:ext cx="2800350" cy="1428750"/>
          </a:xfrm>
          <a:prstGeom prst="rect">
            <a:avLst/>
          </a:prstGeom>
          <a:noFill/>
          <a:ln>
            <a:noFill/>
          </a:ln>
        </p:spPr>
      </p:pic>
      <p:pic>
        <p:nvPicPr>
          <p:cNvPr id="217" name="Google Shape;217;p26"/>
          <p:cNvPicPr preferRelativeResize="0"/>
          <p:nvPr/>
        </p:nvPicPr>
        <p:blipFill>
          <a:blip r:embed="rId4">
            <a:alphaModFix/>
          </a:blip>
          <a:stretch>
            <a:fillRect/>
          </a:stretch>
        </p:blipFill>
        <p:spPr>
          <a:xfrm>
            <a:off x="4002850" y="792950"/>
            <a:ext cx="2867025" cy="1504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