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AB1C-E8F3-F288-3D0C-D0BE1F2C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2531B-9198-5EF1-61F1-2C531FB5D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B4A1E-FD96-2F04-17B1-EF02E1B8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BCAF-849C-4BB6-88CE-CAF8040F4BA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9A75-1DDB-CCED-3673-BBE4377F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343D-2519-D77B-1FA8-35AC8E3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7D4-4CB3-41BC-BD8F-D3A24564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4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6388-CFC6-70FA-5307-66EEC42B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12431-2164-4A50-157E-2A2CF4971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97F2-3F1A-16CD-1BA7-155CE7F0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BCAF-849C-4BB6-88CE-CAF8040F4BA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641F9-393D-C348-1ACD-D0733899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434F-990D-B5B0-FD89-25387DC1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7D4-4CB3-41BC-BD8F-D3A24564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DF188-6834-2439-0F4F-EDA74E1F5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52CF8-59EE-9C7F-2066-85D175FA5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9947B-D7CD-F6B9-88C7-1A7CCE99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BCAF-849C-4BB6-88CE-CAF8040F4BA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8F5F6-1B33-1229-4B99-CBD750E2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32463-EB09-3903-A3B2-D527FDF5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7D4-4CB3-41BC-BD8F-D3A24564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7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5B71-7CF8-F178-1BB4-0ABDBC04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3C34-4C09-72B2-E653-CCB319EF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4782E-C8EC-6769-E801-ACD617D2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BCAF-849C-4BB6-88CE-CAF8040F4BA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40BD-25BB-E445-4E05-49FC8050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756A-4F67-4397-138E-C6274292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7D4-4CB3-41BC-BD8F-D3A24564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5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136B-CE43-E430-359E-5726554F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E82F5-422B-4C54-B418-00A8428D5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0FE24-1B9B-9B10-6E35-E00E8488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BCAF-849C-4BB6-88CE-CAF8040F4BA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EC54-7763-A706-3023-0575EF13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5BC97-CDB2-103F-8CB8-62D066FB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7D4-4CB3-41BC-BD8F-D3A24564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FFE4-12FE-FDD3-2091-C9A1C34C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ACB9-4CD1-7C31-90F9-FD1B01C7C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4982E-70D0-96E1-59DA-A3100255F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3EB30-2F1F-76C4-DC8D-1B57A0DF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BCAF-849C-4BB6-88CE-CAF8040F4BA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CEA8D-F3F8-A815-EEFA-64A9E191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B3259-F391-5D54-376E-62BFDE33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7D4-4CB3-41BC-BD8F-D3A24564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3CE7-2778-C251-D6C3-AC875680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11B1-A372-48AA-B451-9F0372565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7D5D3-8684-ABDA-3221-AA538238A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1B034-BED1-731C-612D-8C91825D6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97D27-ABA1-F3FB-34EC-9349A5907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A261A-043B-D75C-2C40-85095B72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BCAF-849C-4BB6-88CE-CAF8040F4BA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7D90D-47CC-BDB9-1C15-D33C7217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243C6-3E40-6B9F-6750-27803A51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7D4-4CB3-41BC-BD8F-D3A24564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5977-2F23-80E0-E21B-E600EAAD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793DF-8277-DFC1-96C5-DE000B63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BCAF-849C-4BB6-88CE-CAF8040F4BA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963EE-DA05-9E3C-F17C-602F32BF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75B09-9646-3424-798E-D03DA0F8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7D4-4CB3-41BC-BD8F-D3A24564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9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41A69-EB26-3CD3-1E12-595DA8DB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BCAF-849C-4BB6-88CE-CAF8040F4BA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27951-E943-C9DB-A638-C55F687B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D51F1-3EEA-6CAD-8733-B5C2D6D5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7D4-4CB3-41BC-BD8F-D3A24564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6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B015-20A6-ADBC-0A23-BB89A424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36AB9-77B5-CE2B-E8BB-94BB59686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49C5C-69F7-D69A-16EC-3630BAAAE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7986B-4953-589B-78CE-71BE1187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BCAF-849C-4BB6-88CE-CAF8040F4BA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59744-FE0B-E39A-C8E7-7C55F154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24457-481D-74D1-05E5-0400385B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7D4-4CB3-41BC-BD8F-D3A24564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B5FA-9BB0-AE95-24C0-2D201D70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A1FB3-BF0A-A619-7E2C-063A1A5AD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24C57-24A6-514E-BF15-A1863C4AB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4BBD1-5F58-78A6-E948-1EEAFCAE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BCAF-849C-4BB6-88CE-CAF8040F4BA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33B2C-0054-09BF-78D5-AABDDC3D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A4A63-53DF-1270-B61F-3586B78E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77D4-4CB3-41BC-BD8F-D3A24564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0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928E3-C461-C98D-5295-A32941ED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00A54-EDB9-4C48-04E5-C912080BC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1A941-87AA-68CB-3B4D-AC1E8E6ED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8BCAF-849C-4BB6-88CE-CAF8040F4BAB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0B2F1-6A87-1FB4-DDC8-FD52D935E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5EF3-D746-27C6-1A5A-CB730DF07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77D4-4CB3-41BC-BD8F-D3A24564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3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4F2C-CD6A-6F4A-0200-68EC9BEAE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9383B-D092-528F-687E-A426E09E5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3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ADECA6-42D9-2ACE-A04F-1B40CDADEA65}"/>
              </a:ext>
            </a:extLst>
          </p:cNvPr>
          <p:cNvSpPr/>
          <p:nvPr/>
        </p:nvSpPr>
        <p:spPr>
          <a:xfrm>
            <a:off x="264160" y="1148080"/>
            <a:ext cx="238760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großvater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Kotrabasappa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16742-A669-4175-E359-A8DC0E35A0CE}"/>
              </a:ext>
            </a:extLst>
          </p:cNvPr>
          <p:cNvSpPr/>
          <p:nvPr/>
        </p:nvSpPr>
        <p:spPr>
          <a:xfrm>
            <a:off x="9271000" y="1148080"/>
            <a:ext cx="238760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Die </a:t>
            </a:r>
            <a:r>
              <a:rPr lang="en-US" dirty="0" err="1"/>
              <a:t>großmutter</a:t>
            </a:r>
            <a:endParaRPr lang="en-US" dirty="0"/>
          </a:p>
          <a:p>
            <a:pPr algn="ctr"/>
            <a:r>
              <a:rPr lang="en-US" dirty="0" err="1"/>
              <a:t>Leelavathi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F0EB0E-2ABE-1DE2-A325-98DCEA451162}"/>
              </a:ext>
            </a:extLst>
          </p:cNvPr>
          <p:cNvSpPr/>
          <p:nvPr/>
        </p:nvSpPr>
        <p:spPr>
          <a:xfrm>
            <a:off x="8077200" y="3428999"/>
            <a:ext cx="2387600" cy="833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Die Frau</a:t>
            </a:r>
          </a:p>
          <a:p>
            <a:pPr algn="ctr"/>
            <a:r>
              <a:rPr lang="en-US" dirty="0"/>
              <a:t>Usha Kiran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609347-4BDC-D832-871D-E9C897646252}"/>
              </a:ext>
            </a:extLst>
          </p:cNvPr>
          <p:cNvSpPr/>
          <p:nvPr/>
        </p:nvSpPr>
        <p:spPr>
          <a:xfrm>
            <a:off x="4500880" y="3429000"/>
            <a:ext cx="2387600" cy="8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 </a:t>
            </a:r>
            <a:r>
              <a:rPr lang="en-US" dirty="0" err="1"/>
              <a:t>vater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Manjunatha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75BEE3-CB34-8B7F-A39E-01D81FF980CB}"/>
              </a:ext>
            </a:extLst>
          </p:cNvPr>
          <p:cNvSpPr/>
          <p:nvPr/>
        </p:nvSpPr>
        <p:spPr>
          <a:xfrm>
            <a:off x="924560" y="5364480"/>
            <a:ext cx="2387600" cy="619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 </a:t>
            </a:r>
            <a:r>
              <a:rPr lang="en-US" dirty="0" err="1"/>
              <a:t>Schwagerin</a:t>
            </a:r>
            <a:endParaRPr lang="en-US" dirty="0"/>
          </a:p>
          <a:p>
            <a:pPr algn="ctr"/>
            <a:r>
              <a:rPr lang="en-US" dirty="0" err="1"/>
              <a:t>Ankitha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33D01D-6B28-FF14-4590-75F6C34FB2FA}"/>
              </a:ext>
            </a:extLst>
          </p:cNvPr>
          <p:cNvSpPr/>
          <p:nvPr/>
        </p:nvSpPr>
        <p:spPr>
          <a:xfrm>
            <a:off x="4483100" y="5364480"/>
            <a:ext cx="2387600" cy="619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 </a:t>
            </a:r>
            <a:r>
              <a:rPr lang="en-US" dirty="0" err="1"/>
              <a:t>buder</a:t>
            </a:r>
            <a:endParaRPr lang="en-US" dirty="0"/>
          </a:p>
          <a:p>
            <a:pPr algn="ctr"/>
            <a:r>
              <a:rPr lang="en-US" dirty="0" err="1"/>
              <a:t>AnoopKiran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5E089-A587-13E1-FC8A-FCCC1C7DC91B}"/>
              </a:ext>
            </a:extLst>
          </p:cNvPr>
          <p:cNvSpPr/>
          <p:nvPr/>
        </p:nvSpPr>
        <p:spPr>
          <a:xfrm>
            <a:off x="7970520" y="5364480"/>
            <a:ext cx="2387600" cy="619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C0D4EB-DAC6-53EA-3805-CAA98EE85006}"/>
              </a:ext>
            </a:extLst>
          </p:cNvPr>
          <p:cNvSpPr/>
          <p:nvPr/>
        </p:nvSpPr>
        <p:spPr>
          <a:xfrm>
            <a:off x="3307080" y="1148080"/>
            <a:ext cx="238760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Die </a:t>
            </a:r>
            <a:r>
              <a:rPr lang="en-US" dirty="0" err="1"/>
              <a:t>großmutter</a:t>
            </a:r>
            <a:endParaRPr lang="en-US" dirty="0"/>
          </a:p>
          <a:p>
            <a:pPr algn="ctr"/>
            <a:r>
              <a:rPr lang="en-US" dirty="0" err="1"/>
              <a:t>Dyamamma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298A4-42C2-5799-FD38-BCCEDEF95D57}"/>
              </a:ext>
            </a:extLst>
          </p:cNvPr>
          <p:cNvSpPr/>
          <p:nvPr/>
        </p:nvSpPr>
        <p:spPr>
          <a:xfrm>
            <a:off x="6228080" y="1148080"/>
            <a:ext cx="238760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 </a:t>
            </a:r>
            <a:r>
              <a:rPr lang="en-US" dirty="0" err="1"/>
              <a:t>großvater</a:t>
            </a:r>
            <a:endParaRPr lang="en-US" dirty="0"/>
          </a:p>
          <a:p>
            <a:pPr algn="ctr"/>
            <a:r>
              <a:rPr lang="en-US" dirty="0" err="1"/>
              <a:t>Veerappa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8165EC-B314-CCCB-B7FF-640952F6A5DC}"/>
              </a:ext>
            </a:extLst>
          </p:cNvPr>
          <p:cNvCxnSpPr>
            <a:cxnSpLocks/>
          </p:cNvCxnSpPr>
          <p:nvPr/>
        </p:nvCxnSpPr>
        <p:spPr>
          <a:xfrm flipH="1">
            <a:off x="6802120" y="4615180"/>
            <a:ext cx="604520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93E1C8-28A7-594E-4A25-E55C4B6D833C}"/>
              </a:ext>
            </a:extLst>
          </p:cNvPr>
          <p:cNvCxnSpPr>
            <a:cxnSpLocks/>
          </p:cNvCxnSpPr>
          <p:nvPr/>
        </p:nvCxnSpPr>
        <p:spPr>
          <a:xfrm>
            <a:off x="8996680" y="1671320"/>
            <a:ext cx="0" cy="17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4C059C-DCA5-4F3F-D4A9-6C9F96DB05B4}"/>
              </a:ext>
            </a:extLst>
          </p:cNvPr>
          <p:cNvCxnSpPr>
            <a:cxnSpLocks/>
          </p:cNvCxnSpPr>
          <p:nvPr/>
        </p:nvCxnSpPr>
        <p:spPr>
          <a:xfrm>
            <a:off x="2974340" y="1564640"/>
            <a:ext cx="2540" cy="228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BBD85C-6990-2225-D293-7857ED5CAE9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2651760" y="1564640"/>
            <a:ext cx="655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49D864-73E0-10A2-2E2A-1F468DB60CA1}"/>
              </a:ext>
            </a:extLst>
          </p:cNvPr>
          <p:cNvCxnSpPr/>
          <p:nvPr/>
        </p:nvCxnSpPr>
        <p:spPr>
          <a:xfrm>
            <a:off x="8615680" y="1671320"/>
            <a:ext cx="655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822394-C11B-8E51-023D-C90BF60E0DC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888480" y="3845556"/>
            <a:ext cx="1188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D1F33A-BED3-806A-98DD-8BCAF7AF0FF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289300" y="5669280"/>
            <a:ext cx="1193800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1979DA-50CC-2FC3-920A-5B7B561B94AC}"/>
              </a:ext>
            </a:extLst>
          </p:cNvPr>
          <p:cNvCxnSpPr>
            <a:stCxn id="9" idx="3"/>
            <a:endCxn id="9" idx="3"/>
          </p:cNvCxnSpPr>
          <p:nvPr/>
        </p:nvCxnSpPr>
        <p:spPr>
          <a:xfrm>
            <a:off x="6870700" y="56743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CC5FBA-5E16-D150-08E6-57B5530B3692}"/>
              </a:ext>
            </a:extLst>
          </p:cNvPr>
          <p:cNvCxnSpPr/>
          <p:nvPr/>
        </p:nvCxnSpPr>
        <p:spPr>
          <a:xfrm>
            <a:off x="7406640" y="3845555"/>
            <a:ext cx="0" cy="81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7E90CA-4B1B-2998-29FA-6E9EEE5AADD8}"/>
              </a:ext>
            </a:extLst>
          </p:cNvPr>
          <p:cNvCxnSpPr>
            <a:cxnSpLocks/>
          </p:cNvCxnSpPr>
          <p:nvPr/>
        </p:nvCxnSpPr>
        <p:spPr>
          <a:xfrm>
            <a:off x="7411720" y="4632956"/>
            <a:ext cx="558800" cy="75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712C27-EBCB-8133-6D7C-28DE811DCA1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79420" y="3845556"/>
            <a:ext cx="152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7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Deep</dc:creator>
  <cp:lastModifiedBy>Anmol Deep</cp:lastModifiedBy>
  <cp:revision>1</cp:revision>
  <dcterms:created xsi:type="dcterms:W3CDTF">2022-05-20T12:33:14Z</dcterms:created>
  <dcterms:modified xsi:type="dcterms:W3CDTF">2022-05-20T18:27:12Z</dcterms:modified>
</cp:coreProperties>
</file>