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43891200" cx="32918400"/>
  <p:notesSz cx="6858000" cy="9144000"/>
  <p:embeddedFontLst>
    <p:embeddedFont>
      <p:font typeface="Roboto"/>
      <p:regular r:id="rId8"/>
      <p:bold r:id="rId9"/>
      <p:italic r:id="rId10"/>
      <p:boldItalic r:id="rId11"/>
    </p:embeddedFont>
    <p:embeddedFont>
      <p:font typeface="Lor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642">
          <p15:clr>
            <a:schemeClr val="dk1"/>
          </p15:clr>
        </p15:guide>
        <p15:guide id="2" pos="16070">
          <p15:clr>
            <a:srgbClr val="747775"/>
          </p15:clr>
        </p15:guide>
        <p15:guide id="3" orient="horz" pos="24576">
          <p15:clr>
            <a:schemeClr val="dk1"/>
          </p15:clr>
        </p15:guide>
        <p15:guide id="4" pos="54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158E3D-C3EB-49D8-A6B2-AB95B476CFE3}">
  <a:tblStyle styleId="{9C158E3D-C3EB-49D8-A6B2-AB95B476CF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642" orient="horz"/>
        <p:guide pos="16070"/>
        <p:guide pos="24576" orient="horz"/>
        <p:guide pos="544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bold.fntdata"/><Relationship Id="rId15" Type="http://schemas.openxmlformats.org/officeDocument/2006/relationships/font" Target="fonts/Lora-boldItalic.fntdata"/><Relationship Id="rId14" Type="http://schemas.openxmlformats.org/officeDocument/2006/relationships/font" Target="fonts/Lor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31"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dbd31ab35_0_0:notes"/>
          <p:cNvSpPr/>
          <p:nvPr>
            <p:ph idx="2" type="sldImg"/>
          </p:nvPr>
        </p:nvSpPr>
        <p:spPr>
          <a:xfrm>
            <a:off x="2143431"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dbd31a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6353707"/>
            <a:ext cx="30674100" cy="17515500"/>
          </a:xfrm>
          <a:prstGeom prst="rect">
            <a:avLst/>
          </a:prstGeom>
        </p:spPr>
        <p:txBody>
          <a:bodyPr anchorCtr="0" anchor="b" bIns="563900" lIns="563900" spcFirstLastPara="1" rIns="563900" wrap="square" tIns="563900">
            <a:normAutofit/>
          </a:bodyPr>
          <a:lstStyle>
            <a:lvl1pPr lvl="0" rtl="0" algn="ctr">
              <a:spcBef>
                <a:spcPts val="0"/>
              </a:spcBef>
              <a:spcAft>
                <a:spcPts val="0"/>
              </a:spcAft>
              <a:buSzPts val="32000"/>
              <a:buNone/>
              <a:defRPr sz="32000"/>
            </a:lvl1pPr>
            <a:lvl2pPr lvl="1" rtl="0" algn="ctr">
              <a:spcBef>
                <a:spcPts val="0"/>
              </a:spcBef>
              <a:spcAft>
                <a:spcPts val="0"/>
              </a:spcAft>
              <a:buSzPts val="32000"/>
              <a:buNone/>
              <a:defRPr sz="32000"/>
            </a:lvl2pPr>
            <a:lvl3pPr lvl="2" rtl="0" algn="ctr">
              <a:spcBef>
                <a:spcPts val="0"/>
              </a:spcBef>
              <a:spcAft>
                <a:spcPts val="0"/>
              </a:spcAft>
              <a:buSzPts val="32000"/>
              <a:buNone/>
              <a:defRPr sz="32000"/>
            </a:lvl3pPr>
            <a:lvl4pPr lvl="3" rtl="0" algn="ctr">
              <a:spcBef>
                <a:spcPts val="0"/>
              </a:spcBef>
              <a:spcAft>
                <a:spcPts val="0"/>
              </a:spcAft>
              <a:buSzPts val="32000"/>
              <a:buNone/>
              <a:defRPr sz="32000"/>
            </a:lvl4pPr>
            <a:lvl5pPr lvl="4" rtl="0" algn="ctr">
              <a:spcBef>
                <a:spcPts val="0"/>
              </a:spcBef>
              <a:spcAft>
                <a:spcPts val="0"/>
              </a:spcAft>
              <a:buSzPts val="32000"/>
              <a:buNone/>
              <a:defRPr sz="32000"/>
            </a:lvl5pPr>
            <a:lvl6pPr lvl="5" rtl="0" algn="ctr">
              <a:spcBef>
                <a:spcPts val="0"/>
              </a:spcBef>
              <a:spcAft>
                <a:spcPts val="0"/>
              </a:spcAft>
              <a:buSzPts val="32000"/>
              <a:buNone/>
              <a:defRPr sz="32000"/>
            </a:lvl6pPr>
            <a:lvl7pPr lvl="6" rtl="0" algn="ctr">
              <a:spcBef>
                <a:spcPts val="0"/>
              </a:spcBef>
              <a:spcAft>
                <a:spcPts val="0"/>
              </a:spcAft>
              <a:buSzPts val="32000"/>
              <a:buNone/>
              <a:defRPr sz="32000"/>
            </a:lvl7pPr>
            <a:lvl8pPr lvl="7" rtl="0" algn="ctr">
              <a:spcBef>
                <a:spcPts val="0"/>
              </a:spcBef>
              <a:spcAft>
                <a:spcPts val="0"/>
              </a:spcAft>
              <a:buSzPts val="32000"/>
              <a:buNone/>
              <a:defRPr sz="32000"/>
            </a:lvl8pPr>
            <a:lvl9pPr lvl="8" rtl="0" algn="ctr">
              <a:spcBef>
                <a:spcPts val="0"/>
              </a:spcBef>
              <a:spcAft>
                <a:spcPts val="0"/>
              </a:spcAft>
              <a:buSzPts val="32000"/>
              <a:buNone/>
              <a:defRPr sz="32000"/>
            </a:lvl9pPr>
          </a:lstStyle>
          <a:p/>
        </p:txBody>
      </p:sp>
      <p:sp>
        <p:nvSpPr>
          <p:cNvPr id="11" name="Google Shape;11;p2"/>
          <p:cNvSpPr txBox="1"/>
          <p:nvPr>
            <p:ph idx="1" type="subTitle"/>
          </p:nvPr>
        </p:nvSpPr>
        <p:spPr>
          <a:xfrm>
            <a:off x="1122120" y="24184533"/>
            <a:ext cx="30674100" cy="6763500"/>
          </a:xfrm>
          <a:prstGeom prst="rect">
            <a:avLst/>
          </a:prstGeom>
        </p:spPr>
        <p:txBody>
          <a:bodyPr anchorCtr="0" anchor="t" bIns="563900" lIns="563900" spcFirstLastPara="1" rIns="563900" wrap="square" tIns="563900">
            <a:normAutofit/>
          </a:bodyPr>
          <a:lstStyle>
            <a:lvl1pPr lvl="0" rtl="0" algn="ctr">
              <a:lnSpc>
                <a:spcPct val="100000"/>
              </a:lnSpc>
              <a:spcBef>
                <a:spcPts val="0"/>
              </a:spcBef>
              <a:spcAft>
                <a:spcPts val="0"/>
              </a:spcAft>
              <a:buSzPts val="17300"/>
              <a:buNone/>
              <a:defRPr sz="17300"/>
            </a:lvl1pPr>
            <a:lvl2pPr lvl="1" rtl="0" algn="ctr">
              <a:lnSpc>
                <a:spcPct val="100000"/>
              </a:lnSpc>
              <a:spcBef>
                <a:spcPts val="0"/>
              </a:spcBef>
              <a:spcAft>
                <a:spcPts val="0"/>
              </a:spcAft>
              <a:buSzPts val="17300"/>
              <a:buNone/>
              <a:defRPr sz="17300"/>
            </a:lvl2pPr>
            <a:lvl3pPr lvl="2" rtl="0" algn="ctr">
              <a:lnSpc>
                <a:spcPct val="100000"/>
              </a:lnSpc>
              <a:spcBef>
                <a:spcPts val="0"/>
              </a:spcBef>
              <a:spcAft>
                <a:spcPts val="0"/>
              </a:spcAft>
              <a:buSzPts val="17300"/>
              <a:buNone/>
              <a:defRPr sz="17300"/>
            </a:lvl3pPr>
            <a:lvl4pPr lvl="3" rtl="0" algn="ctr">
              <a:lnSpc>
                <a:spcPct val="100000"/>
              </a:lnSpc>
              <a:spcBef>
                <a:spcPts val="0"/>
              </a:spcBef>
              <a:spcAft>
                <a:spcPts val="0"/>
              </a:spcAft>
              <a:buSzPts val="17300"/>
              <a:buNone/>
              <a:defRPr sz="17300"/>
            </a:lvl4pPr>
            <a:lvl5pPr lvl="4" rtl="0" algn="ctr">
              <a:lnSpc>
                <a:spcPct val="100000"/>
              </a:lnSpc>
              <a:spcBef>
                <a:spcPts val="0"/>
              </a:spcBef>
              <a:spcAft>
                <a:spcPts val="0"/>
              </a:spcAft>
              <a:buSzPts val="17300"/>
              <a:buNone/>
              <a:defRPr sz="17300"/>
            </a:lvl5pPr>
            <a:lvl6pPr lvl="5" rtl="0" algn="ctr">
              <a:lnSpc>
                <a:spcPct val="100000"/>
              </a:lnSpc>
              <a:spcBef>
                <a:spcPts val="0"/>
              </a:spcBef>
              <a:spcAft>
                <a:spcPts val="0"/>
              </a:spcAft>
              <a:buSzPts val="17300"/>
              <a:buNone/>
              <a:defRPr sz="17300"/>
            </a:lvl6pPr>
            <a:lvl7pPr lvl="6" rtl="0" algn="ctr">
              <a:lnSpc>
                <a:spcPct val="100000"/>
              </a:lnSpc>
              <a:spcBef>
                <a:spcPts val="0"/>
              </a:spcBef>
              <a:spcAft>
                <a:spcPts val="0"/>
              </a:spcAft>
              <a:buSzPts val="17300"/>
              <a:buNone/>
              <a:defRPr sz="17300"/>
            </a:lvl7pPr>
            <a:lvl8pPr lvl="7" rtl="0" algn="ctr">
              <a:lnSpc>
                <a:spcPct val="100000"/>
              </a:lnSpc>
              <a:spcBef>
                <a:spcPts val="0"/>
              </a:spcBef>
              <a:spcAft>
                <a:spcPts val="0"/>
              </a:spcAft>
              <a:buSzPts val="17300"/>
              <a:buNone/>
              <a:defRPr sz="17300"/>
            </a:lvl8pPr>
            <a:lvl9pPr lvl="8" rtl="0" algn="ctr">
              <a:lnSpc>
                <a:spcPct val="100000"/>
              </a:lnSpc>
              <a:spcBef>
                <a:spcPts val="0"/>
              </a:spcBef>
              <a:spcAft>
                <a:spcPts val="0"/>
              </a:spcAft>
              <a:buSzPts val="17300"/>
              <a:buNone/>
              <a:defRPr sz="17300"/>
            </a:lvl9pPr>
          </a:lstStyle>
          <a:p/>
        </p:txBody>
      </p:sp>
      <p:sp>
        <p:nvSpPr>
          <p:cNvPr id="12" name="Google Shape;12;p2"/>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9438933"/>
            <a:ext cx="30674100" cy="16755300"/>
          </a:xfrm>
          <a:prstGeom prst="rect">
            <a:avLst/>
          </a:prstGeom>
        </p:spPr>
        <p:txBody>
          <a:bodyPr anchorCtr="0" anchor="b" bIns="563900" lIns="563900" spcFirstLastPara="1" rIns="563900" wrap="square" tIns="563900">
            <a:normAutofit/>
          </a:bodyPr>
          <a:lstStyle>
            <a:lvl1pPr lvl="0" rtl="0" algn="ctr">
              <a:spcBef>
                <a:spcPts val="0"/>
              </a:spcBef>
              <a:spcAft>
                <a:spcPts val="0"/>
              </a:spcAft>
              <a:buSzPts val="73900"/>
              <a:buNone/>
              <a:defRPr sz="73900"/>
            </a:lvl1pPr>
            <a:lvl2pPr lvl="1" rtl="0" algn="ctr">
              <a:spcBef>
                <a:spcPts val="0"/>
              </a:spcBef>
              <a:spcAft>
                <a:spcPts val="0"/>
              </a:spcAft>
              <a:buSzPts val="73900"/>
              <a:buNone/>
              <a:defRPr sz="73900"/>
            </a:lvl2pPr>
            <a:lvl3pPr lvl="2" rtl="0" algn="ctr">
              <a:spcBef>
                <a:spcPts val="0"/>
              </a:spcBef>
              <a:spcAft>
                <a:spcPts val="0"/>
              </a:spcAft>
              <a:buSzPts val="73900"/>
              <a:buNone/>
              <a:defRPr sz="73900"/>
            </a:lvl3pPr>
            <a:lvl4pPr lvl="3" rtl="0" algn="ctr">
              <a:spcBef>
                <a:spcPts val="0"/>
              </a:spcBef>
              <a:spcAft>
                <a:spcPts val="0"/>
              </a:spcAft>
              <a:buSzPts val="73900"/>
              <a:buNone/>
              <a:defRPr sz="73900"/>
            </a:lvl4pPr>
            <a:lvl5pPr lvl="4" rtl="0" algn="ctr">
              <a:spcBef>
                <a:spcPts val="0"/>
              </a:spcBef>
              <a:spcAft>
                <a:spcPts val="0"/>
              </a:spcAft>
              <a:buSzPts val="73900"/>
              <a:buNone/>
              <a:defRPr sz="73900"/>
            </a:lvl5pPr>
            <a:lvl6pPr lvl="5" rtl="0" algn="ctr">
              <a:spcBef>
                <a:spcPts val="0"/>
              </a:spcBef>
              <a:spcAft>
                <a:spcPts val="0"/>
              </a:spcAft>
              <a:buSzPts val="73900"/>
              <a:buNone/>
              <a:defRPr sz="73900"/>
            </a:lvl6pPr>
            <a:lvl7pPr lvl="6" rtl="0" algn="ctr">
              <a:spcBef>
                <a:spcPts val="0"/>
              </a:spcBef>
              <a:spcAft>
                <a:spcPts val="0"/>
              </a:spcAft>
              <a:buSzPts val="73900"/>
              <a:buNone/>
              <a:defRPr sz="73900"/>
            </a:lvl7pPr>
            <a:lvl8pPr lvl="7" rtl="0" algn="ctr">
              <a:spcBef>
                <a:spcPts val="0"/>
              </a:spcBef>
              <a:spcAft>
                <a:spcPts val="0"/>
              </a:spcAft>
              <a:buSzPts val="73900"/>
              <a:buNone/>
              <a:defRPr sz="73900"/>
            </a:lvl8pPr>
            <a:lvl9pPr lvl="8" rtl="0" algn="ctr">
              <a:spcBef>
                <a:spcPts val="0"/>
              </a:spcBef>
              <a:spcAft>
                <a:spcPts val="0"/>
              </a:spcAft>
              <a:buSzPts val="73900"/>
              <a:buNone/>
              <a:defRPr sz="73900"/>
            </a:lvl9pPr>
          </a:lstStyle>
          <a:p>
            <a:r>
              <a:t>xx%</a:t>
            </a:r>
          </a:p>
        </p:txBody>
      </p:sp>
      <p:sp>
        <p:nvSpPr>
          <p:cNvPr id="46" name="Google Shape;46;p11"/>
          <p:cNvSpPr txBox="1"/>
          <p:nvPr>
            <p:ph idx="1" type="body"/>
          </p:nvPr>
        </p:nvSpPr>
        <p:spPr>
          <a:xfrm>
            <a:off x="1122120" y="26898987"/>
            <a:ext cx="30674100" cy="11100300"/>
          </a:xfrm>
          <a:prstGeom prst="rect">
            <a:avLst/>
          </a:prstGeom>
        </p:spPr>
        <p:txBody>
          <a:bodyPr anchorCtr="0" anchor="t" bIns="563900" lIns="563900" spcFirstLastPara="1" rIns="563900" wrap="square" tIns="563900">
            <a:normAutofit/>
          </a:bodyPr>
          <a:lstStyle>
            <a:lvl1pPr indent="-927100" lvl="0" marL="457200" rtl="0" algn="ctr">
              <a:spcBef>
                <a:spcPts val="0"/>
              </a:spcBef>
              <a:spcAft>
                <a:spcPts val="0"/>
              </a:spcAft>
              <a:buSzPts val="11000"/>
              <a:buChar char="●"/>
              <a:defRPr/>
            </a:lvl1pPr>
            <a:lvl2pPr indent="-762000" lvl="1" marL="914400" rtl="0" algn="ctr">
              <a:spcBef>
                <a:spcPts val="0"/>
              </a:spcBef>
              <a:spcAft>
                <a:spcPts val="0"/>
              </a:spcAft>
              <a:buSzPts val="8400"/>
              <a:buChar char="○"/>
              <a:defRPr/>
            </a:lvl2pPr>
            <a:lvl3pPr indent="-762000" lvl="2" marL="1371600" rtl="0" algn="ctr">
              <a:spcBef>
                <a:spcPts val="0"/>
              </a:spcBef>
              <a:spcAft>
                <a:spcPts val="0"/>
              </a:spcAft>
              <a:buSzPts val="8400"/>
              <a:buChar char="■"/>
              <a:defRPr/>
            </a:lvl3pPr>
            <a:lvl4pPr indent="-762000" lvl="3" marL="1828800" rtl="0" algn="ctr">
              <a:spcBef>
                <a:spcPts val="0"/>
              </a:spcBef>
              <a:spcAft>
                <a:spcPts val="0"/>
              </a:spcAft>
              <a:buSzPts val="8400"/>
              <a:buChar char="●"/>
              <a:defRPr/>
            </a:lvl4pPr>
            <a:lvl5pPr indent="-762000" lvl="4" marL="2286000" rtl="0" algn="ctr">
              <a:spcBef>
                <a:spcPts val="0"/>
              </a:spcBef>
              <a:spcAft>
                <a:spcPts val="0"/>
              </a:spcAft>
              <a:buSzPts val="8400"/>
              <a:buChar char="○"/>
              <a:defRPr/>
            </a:lvl5pPr>
            <a:lvl6pPr indent="-762000" lvl="5" marL="2743200" rtl="0" algn="ctr">
              <a:spcBef>
                <a:spcPts val="0"/>
              </a:spcBef>
              <a:spcAft>
                <a:spcPts val="0"/>
              </a:spcAft>
              <a:buSzPts val="8400"/>
              <a:buChar char="■"/>
              <a:defRPr/>
            </a:lvl6pPr>
            <a:lvl7pPr indent="-762000" lvl="6" marL="3200400" rtl="0" algn="ctr">
              <a:spcBef>
                <a:spcPts val="0"/>
              </a:spcBef>
              <a:spcAft>
                <a:spcPts val="0"/>
              </a:spcAft>
              <a:buSzPts val="8400"/>
              <a:buChar char="●"/>
              <a:defRPr/>
            </a:lvl7pPr>
            <a:lvl8pPr indent="-762000" lvl="7" marL="3657600" rtl="0" algn="ctr">
              <a:spcBef>
                <a:spcPts val="0"/>
              </a:spcBef>
              <a:spcAft>
                <a:spcPts val="0"/>
              </a:spcAft>
              <a:buSzPts val="8400"/>
              <a:buChar char="○"/>
              <a:defRPr/>
            </a:lvl8pPr>
            <a:lvl9pPr indent="-762000" lvl="8" marL="4114800" rtl="0" algn="ctr">
              <a:spcBef>
                <a:spcPts val="0"/>
              </a:spcBef>
              <a:spcAft>
                <a:spcPts val="0"/>
              </a:spcAft>
              <a:buSzPts val="8400"/>
              <a:buChar char="■"/>
              <a:defRPr/>
            </a:lvl9pPr>
          </a:lstStyle>
          <a:p/>
        </p:txBody>
      </p:sp>
      <p:sp>
        <p:nvSpPr>
          <p:cNvPr id="47" name="Google Shape;47;p11"/>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8353920"/>
            <a:ext cx="30674100" cy="7183500"/>
          </a:xfrm>
          <a:prstGeom prst="rect">
            <a:avLst/>
          </a:prstGeom>
        </p:spPr>
        <p:txBody>
          <a:bodyPr anchorCtr="0" anchor="ctr" bIns="563900" lIns="563900" spcFirstLastPara="1" rIns="563900" wrap="square" tIns="563900">
            <a:normAutofit/>
          </a:bodyPr>
          <a:lstStyle>
            <a:lvl1pPr lvl="0" rtl="0" algn="ctr">
              <a:spcBef>
                <a:spcPts val="0"/>
              </a:spcBef>
              <a:spcAft>
                <a:spcPts val="0"/>
              </a:spcAft>
              <a:buSzPts val="22000"/>
              <a:buNone/>
              <a:defRPr sz="22000"/>
            </a:lvl1pPr>
            <a:lvl2pPr lvl="1" rtl="0" algn="ctr">
              <a:spcBef>
                <a:spcPts val="0"/>
              </a:spcBef>
              <a:spcAft>
                <a:spcPts val="0"/>
              </a:spcAft>
              <a:buSzPts val="22000"/>
              <a:buNone/>
              <a:defRPr sz="22000"/>
            </a:lvl2pPr>
            <a:lvl3pPr lvl="2" rtl="0" algn="ctr">
              <a:spcBef>
                <a:spcPts val="0"/>
              </a:spcBef>
              <a:spcAft>
                <a:spcPts val="0"/>
              </a:spcAft>
              <a:buSzPts val="22000"/>
              <a:buNone/>
              <a:defRPr sz="22000"/>
            </a:lvl3pPr>
            <a:lvl4pPr lvl="3" rtl="0" algn="ctr">
              <a:spcBef>
                <a:spcPts val="0"/>
              </a:spcBef>
              <a:spcAft>
                <a:spcPts val="0"/>
              </a:spcAft>
              <a:buSzPts val="22000"/>
              <a:buNone/>
              <a:defRPr sz="22000"/>
            </a:lvl4pPr>
            <a:lvl5pPr lvl="4" rtl="0" algn="ctr">
              <a:spcBef>
                <a:spcPts val="0"/>
              </a:spcBef>
              <a:spcAft>
                <a:spcPts val="0"/>
              </a:spcAft>
              <a:buSzPts val="22000"/>
              <a:buNone/>
              <a:defRPr sz="22000"/>
            </a:lvl5pPr>
            <a:lvl6pPr lvl="5" rtl="0" algn="ctr">
              <a:spcBef>
                <a:spcPts val="0"/>
              </a:spcBef>
              <a:spcAft>
                <a:spcPts val="0"/>
              </a:spcAft>
              <a:buSzPts val="22000"/>
              <a:buNone/>
              <a:defRPr sz="22000"/>
            </a:lvl6pPr>
            <a:lvl7pPr lvl="6" rtl="0" algn="ctr">
              <a:spcBef>
                <a:spcPts val="0"/>
              </a:spcBef>
              <a:spcAft>
                <a:spcPts val="0"/>
              </a:spcAft>
              <a:buSzPts val="22000"/>
              <a:buNone/>
              <a:defRPr sz="22000"/>
            </a:lvl7pPr>
            <a:lvl8pPr lvl="7" rtl="0" algn="ctr">
              <a:spcBef>
                <a:spcPts val="0"/>
              </a:spcBef>
              <a:spcAft>
                <a:spcPts val="0"/>
              </a:spcAft>
              <a:buSzPts val="22000"/>
              <a:buNone/>
              <a:defRPr sz="22000"/>
            </a:lvl8pPr>
            <a:lvl9pPr lvl="8" rtl="0" algn="ctr">
              <a:spcBef>
                <a:spcPts val="0"/>
              </a:spcBef>
              <a:spcAft>
                <a:spcPts val="0"/>
              </a:spcAft>
              <a:buSzPts val="22000"/>
              <a:buNone/>
              <a:defRPr sz="22000"/>
            </a:lvl9pPr>
          </a:lstStyle>
          <a:p/>
        </p:txBody>
      </p:sp>
      <p:sp>
        <p:nvSpPr>
          <p:cNvPr id="15" name="Google Shape;15;p3"/>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3797547"/>
            <a:ext cx="30674100" cy="4887000"/>
          </a:xfrm>
          <a:prstGeom prst="rect">
            <a:avLst/>
          </a:prstGeom>
        </p:spPr>
        <p:txBody>
          <a:bodyPr anchorCtr="0" anchor="t" bIns="563900" lIns="563900" spcFirstLastPara="1" rIns="563900" wrap="square" tIns="56390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p:txBody>
      </p:sp>
      <p:sp>
        <p:nvSpPr>
          <p:cNvPr id="18" name="Google Shape;18;p4"/>
          <p:cNvSpPr txBox="1"/>
          <p:nvPr>
            <p:ph idx="1" type="body"/>
          </p:nvPr>
        </p:nvSpPr>
        <p:spPr>
          <a:xfrm>
            <a:off x="1122120" y="9834453"/>
            <a:ext cx="30674100" cy="29153400"/>
          </a:xfrm>
          <a:prstGeom prst="rect">
            <a:avLst/>
          </a:prstGeom>
        </p:spPr>
        <p:txBody>
          <a:bodyPr anchorCtr="0" anchor="t" bIns="563900" lIns="563900" spcFirstLastPara="1" rIns="563900" wrap="square" tIns="563900">
            <a:normAutofit/>
          </a:bodyPr>
          <a:lstStyle>
            <a:lvl1pPr indent="-927100" lvl="0" marL="457200" rtl="0">
              <a:spcBef>
                <a:spcPts val="0"/>
              </a:spcBef>
              <a:spcAft>
                <a:spcPts val="0"/>
              </a:spcAft>
              <a:buSzPts val="11000"/>
              <a:buChar char="●"/>
              <a:defRPr/>
            </a:lvl1pPr>
            <a:lvl2pPr indent="-762000" lvl="1" marL="914400" rtl="0">
              <a:spcBef>
                <a:spcPts val="0"/>
              </a:spcBef>
              <a:spcAft>
                <a:spcPts val="0"/>
              </a:spcAft>
              <a:buSzPts val="8400"/>
              <a:buChar char="○"/>
              <a:defRPr/>
            </a:lvl2pPr>
            <a:lvl3pPr indent="-762000" lvl="2" marL="1371600" rtl="0">
              <a:spcBef>
                <a:spcPts val="0"/>
              </a:spcBef>
              <a:spcAft>
                <a:spcPts val="0"/>
              </a:spcAft>
              <a:buSzPts val="8400"/>
              <a:buChar char="■"/>
              <a:defRPr/>
            </a:lvl3pPr>
            <a:lvl4pPr indent="-762000" lvl="3" marL="1828800" rtl="0">
              <a:spcBef>
                <a:spcPts val="0"/>
              </a:spcBef>
              <a:spcAft>
                <a:spcPts val="0"/>
              </a:spcAft>
              <a:buSzPts val="8400"/>
              <a:buChar char="●"/>
              <a:defRPr/>
            </a:lvl4pPr>
            <a:lvl5pPr indent="-762000" lvl="4" marL="2286000" rtl="0">
              <a:spcBef>
                <a:spcPts val="0"/>
              </a:spcBef>
              <a:spcAft>
                <a:spcPts val="0"/>
              </a:spcAft>
              <a:buSzPts val="8400"/>
              <a:buChar char="○"/>
              <a:defRPr/>
            </a:lvl5pPr>
            <a:lvl6pPr indent="-762000" lvl="5" marL="2743200" rtl="0">
              <a:spcBef>
                <a:spcPts val="0"/>
              </a:spcBef>
              <a:spcAft>
                <a:spcPts val="0"/>
              </a:spcAft>
              <a:buSzPts val="8400"/>
              <a:buChar char="■"/>
              <a:defRPr/>
            </a:lvl6pPr>
            <a:lvl7pPr indent="-762000" lvl="6" marL="3200400" rtl="0">
              <a:spcBef>
                <a:spcPts val="0"/>
              </a:spcBef>
              <a:spcAft>
                <a:spcPts val="0"/>
              </a:spcAft>
              <a:buSzPts val="8400"/>
              <a:buChar char="●"/>
              <a:defRPr/>
            </a:lvl7pPr>
            <a:lvl8pPr indent="-762000" lvl="7" marL="3657600" rtl="0">
              <a:spcBef>
                <a:spcPts val="0"/>
              </a:spcBef>
              <a:spcAft>
                <a:spcPts val="0"/>
              </a:spcAft>
              <a:buSzPts val="8400"/>
              <a:buChar char="○"/>
              <a:defRPr/>
            </a:lvl8pPr>
            <a:lvl9pPr indent="-762000" lvl="8" marL="4114800" rtl="0">
              <a:spcBef>
                <a:spcPts val="0"/>
              </a:spcBef>
              <a:spcAft>
                <a:spcPts val="0"/>
              </a:spcAft>
              <a:buSzPts val="8400"/>
              <a:buChar char="■"/>
              <a:defRPr/>
            </a:lvl9pPr>
          </a:lstStyle>
          <a:p/>
        </p:txBody>
      </p:sp>
      <p:sp>
        <p:nvSpPr>
          <p:cNvPr id="19" name="Google Shape;19;p4"/>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3797547"/>
            <a:ext cx="30674100" cy="4887000"/>
          </a:xfrm>
          <a:prstGeom prst="rect">
            <a:avLst/>
          </a:prstGeom>
        </p:spPr>
        <p:txBody>
          <a:bodyPr anchorCtr="0" anchor="t" bIns="563900" lIns="563900" spcFirstLastPara="1" rIns="563900" wrap="square" tIns="56390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p:txBody>
      </p:sp>
      <p:sp>
        <p:nvSpPr>
          <p:cNvPr id="22" name="Google Shape;22;p5"/>
          <p:cNvSpPr txBox="1"/>
          <p:nvPr>
            <p:ph idx="1" type="body"/>
          </p:nvPr>
        </p:nvSpPr>
        <p:spPr>
          <a:xfrm>
            <a:off x="1122120" y="9834453"/>
            <a:ext cx="14399700" cy="29153400"/>
          </a:xfrm>
          <a:prstGeom prst="rect">
            <a:avLst/>
          </a:prstGeom>
        </p:spPr>
        <p:txBody>
          <a:bodyPr anchorCtr="0" anchor="t" bIns="563900" lIns="563900" spcFirstLastPara="1" rIns="563900" wrap="square" tIns="563900">
            <a:normAutofit/>
          </a:bodyPr>
          <a:lstStyle>
            <a:lvl1pPr indent="-762000" lvl="0" marL="457200" rtl="0">
              <a:spcBef>
                <a:spcPts val="0"/>
              </a:spcBef>
              <a:spcAft>
                <a:spcPts val="0"/>
              </a:spcAft>
              <a:buSzPts val="8400"/>
              <a:buChar char="●"/>
              <a:defRPr sz="8400"/>
            </a:lvl1pPr>
            <a:lvl2pPr indent="-692150" lvl="1" marL="914400" rtl="0">
              <a:spcBef>
                <a:spcPts val="0"/>
              </a:spcBef>
              <a:spcAft>
                <a:spcPts val="0"/>
              </a:spcAft>
              <a:buSzPts val="7300"/>
              <a:buChar char="○"/>
              <a:defRPr sz="7300"/>
            </a:lvl2pPr>
            <a:lvl3pPr indent="-692150" lvl="2" marL="1371600" rtl="0">
              <a:spcBef>
                <a:spcPts val="0"/>
              </a:spcBef>
              <a:spcAft>
                <a:spcPts val="0"/>
              </a:spcAft>
              <a:buSzPts val="7300"/>
              <a:buChar char="■"/>
              <a:defRPr sz="7300"/>
            </a:lvl3pPr>
            <a:lvl4pPr indent="-692150" lvl="3" marL="1828800" rtl="0">
              <a:spcBef>
                <a:spcPts val="0"/>
              </a:spcBef>
              <a:spcAft>
                <a:spcPts val="0"/>
              </a:spcAft>
              <a:buSzPts val="7300"/>
              <a:buChar char="●"/>
              <a:defRPr sz="7300"/>
            </a:lvl4pPr>
            <a:lvl5pPr indent="-692150" lvl="4" marL="2286000" rtl="0">
              <a:spcBef>
                <a:spcPts val="0"/>
              </a:spcBef>
              <a:spcAft>
                <a:spcPts val="0"/>
              </a:spcAft>
              <a:buSzPts val="7300"/>
              <a:buChar char="○"/>
              <a:defRPr sz="7300"/>
            </a:lvl5pPr>
            <a:lvl6pPr indent="-692150" lvl="5" marL="2743200" rtl="0">
              <a:spcBef>
                <a:spcPts val="0"/>
              </a:spcBef>
              <a:spcAft>
                <a:spcPts val="0"/>
              </a:spcAft>
              <a:buSzPts val="7300"/>
              <a:buChar char="■"/>
              <a:defRPr sz="7300"/>
            </a:lvl6pPr>
            <a:lvl7pPr indent="-692150" lvl="6" marL="3200400" rtl="0">
              <a:spcBef>
                <a:spcPts val="0"/>
              </a:spcBef>
              <a:spcAft>
                <a:spcPts val="0"/>
              </a:spcAft>
              <a:buSzPts val="7300"/>
              <a:buChar char="●"/>
              <a:defRPr sz="7300"/>
            </a:lvl7pPr>
            <a:lvl8pPr indent="-692150" lvl="7" marL="3657600" rtl="0">
              <a:spcBef>
                <a:spcPts val="0"/>
              </a:spcBef>
              <a:spcAft>
                <a:spcPts val="0"/>
              </a:spcAft>
              <a:buSzPts val="7300"/>
              <a:buChar char="○"/>
              <a:defRPr sz="7300"/>
            </a:lvl8pPr>
            <a:lvl9pPr indent="-692150" lvl="8" marL="4114800" rtl="0">
              <a:spcBef>
                <a:spcPts val="0"/>
              </a:spcBef>
              <a:spcAft>
                <a:spcPts val="0"/>
              </a:spcAft>
              <a:buSzPts val="7300"/>
              <a:buChar char="■"/>
              <a:defRPr sz="7300"/>
            </a:lvl9pPr>
          </a:lstStyle>
          <a:p/>
        </p:txBody>
      </p:sp>
      <p:sp>
        <p:nvSpPr>
          <p:cNvPr id="23" name="Google Shape;23;p5"/>
          <p:cNvSpPr txBox="1"/>
          <p:nvPr>
            <p:ph idx="2" type="body"/>
          </p:nvPr>
        </p:nvSpPr>
        <p:spPr>
          <a:xfrm>
            <a:off x="17396640" y="9834453"/>
            <a:ext cx="14399700" cy="29153400"/>
          </a:xfrm>
          <a:prstGeom prst="rect">
            <a:avLst/>
          </a:prstGeom>
        </p:spPr>
        <p:txBody>
          <a:bodyPr anchorCtr="0" anchor="t" bIns="563900" lIns="563900" spcFirstLastPara="1" rIns="563900" wrap="square" tIns="563900">
            <a:normAutofit/>
          </a:bodyPr>
          <a:lstStyle>
            <a:lvl1pPr indent="-762000" lvl="0" marL="457200" rtl="0">
              <a:spcBef>
                <a:spcPts val="0"/>
              </a:spcBef>
              <a:spcAft>
                <a:spcPts val="0"/>
              </a:spcAft>
              <a:buSzPts val="8400"/>
              <a:buChar char="●"/>
              <a:defRPr sz="8400"/>
            </a:lvl1pPr>
            <a:lvl2pPr indent="-692150" lvl="1" marL="914400" rtl="0">
              <a:spcBef>
                <a:spcPts val="0"/>
              </a:spcBef>
              <a:spcAft>
                <a:spcPts val="0"/>
              </a:spcAft>
              <a:buSzPts val="7300"/>
              <a:buChar char="○"/>
              <a:defRPr sz="7300"/>
            </a:lvl2pPr>
            <a:lvl3pPr indent="-692150" lvl="2" marL="1371600" rtl="0">
              <a:spcBef>
                <a:spcPts val="0"/>
              </a:spcBef>
              <a:spcAft>
                <a:spcPts val="0"/>
              </a:spcAft>
              <a:buSzPts val="7300"/>
              <a:buChar char="■"/>
              <a:defRPr sz="7300"/>
            </a:lvl3pPr>
            <a:lvl4pPr indent="-692150" lvl="3" marL="1828800" rtl="0">
              <a:spcBef>
                <a:spcPts val="0"/>
              </a:spcBef>
              <a:spcAft>
                <a:spcPts val="0"/>
              </a:spcAft>
              <a:buSzPts val="7300"/>
              <a:buChar char="●"/>
              <a:defRPr sz="7300"/>
            </a:lvl4pPr>
            <a:lvl5pPr indent="-692150" lvl="4" marL="2286000" rtl="0">
              <a:spcBef>
                <a:spcPts val="0"/>
              </a:spcBef>
              <a:spcAft>
                <a:spcPts val="0"/>
              </a:spcAft>
              <a:buSzPts val="7300"/>
              <a:buChar char="○"/>
              <a:defRPr sz="7300"/>
            </a:lvl5pPr>
            <a:lvl6pPr indent="-692150" lvl="5" marL="2743200" rtl="0">
              <a:spcBef>
                <a:spcPts val="0"/>
              </a:spcBef>
              <a:spcAft>
                <a:spcPts val="0"/>
              </a:spcAft>
              <a:buSzPts val="7300"/>
              <a:buChar char="■"/>
              <a:defRPr sz="7300"/>
            </a:lvl6pPr>
            <a:lvl7pPr indent="-692150" lvl="6" marL="3200400" rtl="0">
              <a:spcBef>
                <a:spcPts val="0"/>
              </a:spcBef>
              <a:spcAft>
                <a:spcPts val="0"/>
              </a:spcAft>
              <a:buSzPts val="7300"/>
              <a:buChar char="●"/>
              <a:defRPr sz="7300"/>
            </a:lvl7pPr>
            <a:lvl8pPr indent="-692150" lvl="7" marL="3657600" rtl="0">
              <a:spcBef>
                <a:spcPts val="0"/>
              </a:spcBef>
              <a:spcAft>
                <a:spcPts val="0"/>
              </a:spcAft>
              <a:buSzPts val="7300"/>
              <a:buChar char="○"/>
              <a:defRPr sz="7300"/>
            </a:lvl8pPr>
            <a:lvl9pPr indent="-692150" lvl="8" marL="4114800" rtl="0">
              <a:spcBef>
                <a:spcPts val="0"/>
              </a:spcBef>
              <a:spcAft>
                <a:spcPts val="0"/>
              </a:spcAft>
              <a:buSzPts val="7300"/>
              <a:buChar char="■"/>
              <a:defRPr sz="7300"/>
            </a:lvl9pPr>
          </a:lstStyle>
          <a:p/>
        </p:txBody>
      </p:sp>
      <p:sp>
        <p:nvSpPr>
          <p:cNvPr id="24" name="Google Shape;24;p5"/>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3797547"/>
            <a:ext cx="30674100" cy="4887000"/>
          </a:xfrm>
          <a:prstGeom prst="rect">
            <a:avLst/>
          </a:prstGeom>
        </p:spPr>
        <p:txBody>
          <a:bodyPr anchorCtr="0" anchor="t" bIns="563900" lIns="563900" spcFirstLastPara="1" rIns="563900" wrap="square" tIns="56390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p:txBody>
      </p:sp>
      <p:sp>
        <p:nvSpPr>
          <p:cNvPr id="27" name="Google Shape;27;p6"/>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4741120"/>
            <a:ext cx="10108800" cy="6448500"/>
          </a:xfrm>
          <a:prstGeom prst="rect">
            <a:avLst/>
          </a:prstGeom>
        </p:spPr>
        <p:txBody>
          <a:bodyPr anchorCtr="0" anchor="b" bIns="563900" lIns="563900" spcFirstLastPara="1" rIns="563900" wrap="square" tIns="563900">
            <a:normAutofit/>
          </a:bodyPr>
          <a:lstStyle>
            <a:lvl1pPr lvl="0" rtl="0">
              <a:spcBef>
                <a:spcPts val="0"/>
              </a:spcBef>
              <a:spcAft>
                <a:spcPts val="0"/>
              </a:spcAft>
              <a:buSzPts val="14700"/>
              <a:buNone/>
              <a:defRPr sz="14700"/>
            </a:lvl1pPr>
            <a:lvl2pPr lvl="1" rtl="0">
              <a:spcBef>
                <a:spcPts val="0"/>
              </a:spcBef>
              <a:spcAft>
                <a:spcPts val="0"/>
              </a:spcAft>
              <a:buSzPts val="14700"/>
              <a:buNone/>
              <a:defRPr sz="14700"/>
            </a:lvl2pPr>
            <a:lvl3pPr lvl="2" rtl="0">
              <a:spcBef>
                <a:spcPts val="0"/>
              </a:spcBef>
              <a:spcAft>
                <a:spcPts val="0"/>
              </a:spcAft>
              <a:buSzPts val="14700"/>
              <a:buNone/>
              <a:defRPr sz="14700"/>
            </a:lvl3pPr>
            <a:lvl4pPr lvl="3" rtl="0">
              <a:spcBef>
                <a:spcPts val="0"/>
              </a:spcBef>
              <a:spcAft>
                <a:spcPts val="0"/>
              </a:spcAft>
              <a:buSzPts val="14700"/>
              <a:buNone/>
              <a:defRPr sz="14700"/>
            </a:lvl4pPr>
            <a:lvl5pPr lvl="4" rtl="0">
              <a:spcBef>
                <a:spcPts val="0"/>
              </a:spcBef>
              <a:spcAft>
                <a:spcPts val="0"/>
              </a:spcAft>
              <a:buSzPts val="14700"/>
              <a:buNone/>
              <a:defRPr sz="14700"/>
            </a:lvl5pPr>
            <a:lvl6pPr lvl="5" rtl="0">
              <a:spcBef>
                <a:spcPts val="0"/>
              </a:spcBef>
              <a:spcAft>
                <a:spcPts val="0"/>
              </a:spcAft>
              <a:buSzPts val="14700"/>
              <a:buNone/>
              <a:defRPr sz="14700"/>
            </a:lvl6pPr>
            <a:lvl7pPr lvl="6" rtl="0">
              <a:spcBef>
                <a:spcPts val="0"/>
              </a:spcBef>
              <a:spcAft>
                <a:spcPts val="0"/>
              </a:spcAft>
              <a:buSzPts val="14700"/>
              <a:buNone/>
              <a:defRPr sz="14700"/>
            </a:lvl7pPr>
            <a:lvl8pPr lvl="7" rtl="0">
              <a:spcBef>
                <a:spcPts val="0"/>
              </a:spcBef>
              <a:spcAft>
                <a:spcPts val="0"/>
              </a:spcAft>
              <a:buSzPts val="14700"/>
              <a:buNone/>
              <a:defRPr sz="14700"/>
            </a:lvl8pPr>
            <a:lvl9pPr lvl="8" rtl="0">
              <a:spcBef>
                <a:spcPts val="0"/>
              </a:spcBef>
              <a:spcAft>
                <a:spcPts val="0"/>
              </a:spcAft>
              <a:buSzPts val="14700"/>
              <a:buNone/>
              <a:defRPr sz="14700"/>
            </a:lvl9pPr>
          </a:lstStyle>
          <a:p/>
        </p:txBody>
      </p:sp>
      <p:sp>
        <p:nvSpPr>
          <p:cNvPr id="30" name="Google Shape;30;p7"/>
          <p:cNvSpPr txBox="1"/>
          <p:nvPr>
            <p:ph idx="1" type="body"/>
          </p:nvPr>
        </p:nvSpPr>
        <p:spPr>
          <a:xfrm>
            <a:off x="1122120" y="11857920"/>
            <a:ext cx="10108800" cy="27130800"/>
          </a:xfrm>
          <a:prstGeom prst="rect">
            <a:avLst/>
          </a:prstGeom>
        </p:spPr>
        <p:txBody>
          <a:bodyPr anchorCtr="0" anchor="t" bIns="563900" lIns="563900" spcFirstLastPara="1" rIns="563900" wrap="square" tIns="563900">
            <a:normAutofit/>
          </a:bodyPr>
          <a:lstStyle>
            <a:lvl1pPr indent="-692150" lvl="0" marL="457200" rtl="0">
              <a:spcBef>
                <a:spcPts val="0"/>
              </a:spcBef>
              <a:spcAft>
                <a:spcPts val="0"/>
              </a:spcAft>
              <a:buSzPts val="7300"/>
              <a:buChar char="●"/>
              <a:defRPr sz="7300"/>
            </a:lvl1pPr>
            <a:lvl2pPr indent="-692150" lvl="1" marL="914400" rtl="0">
              <a:spcBef>
                <a:spcPts val="0"/>
              </a:spcBef>
              <a:spcAft>
                <a:spcPts val="0"/>
              </a:spcAft>
              <a:buSzPts val="7300"/>
              <a:buChar char="○"/>
              <a:defRPr sz="7300"/>
            </a:lvl2pPr>
            <a:lvl3pPr indent="-692150" lvl="2" marL="1371600" rtl="0">
              <a:spcBef>
                <a:spcPts val="0"/>
              </a:spcBef>
              <a:spcAft>
                <a:spcPts val="0"/>
              </a:spcAft>
              <a:buSzPts val="7300"/>
              <a:buChar char="■"/>
              <a:defRPr sz="7300"/>
            </a:lvl3pPr>
            <a:lvl4pPr indent="-692150" lvl="3" marL="1828800" rtl="0">
              <a:spcBef>
                <a:spcPts val="0"/>
              </a:spcBef>
              <a:spcAft>
                <a:spcPts val="0"/>
              </a:spcAft>
              <a:buSzPts val="7300"/>
              <a:buChar char="●"/>
              <a:defRPr sz="7300"/>
            </a:lvl4pPr>
            <a:lvl5pPr indent="-692150" lvl="4" marL="2286000" rtl="0">
              <a:spcBef>
                <a:spcPts val="0"/>
              </a:spcBef>
              <a:spcAft>
                <a:spcPts val="0"/>
              </a:spcAft>
              <a:buSzPts val="7300"/>
              <a:buChar char="○"/>
              <a:defRPr sz="7300"/>
            </a:lvl5pPr>
            <a:lvl6pPr indent="-692150" lvl="5" marL="2743200" rtl="0">
              <a:spcBef>
                <a:spcPts val="0"/>
              </a:spcBef>
              <a:spcAft>
                <a:spcPts val="0"/>
              </a:spcAft>
              <a:buSzPts val="7300"/>
              <a:buChar char="■"/>
              <a:defRPr sz="7300"/>
            </a:lvl6pPr>
            <a:lvl7pPr indent="-692150" lvl="6" marL="3200400" rtl="0">
              <a:spcBef>
                <a:spcPts val="0"/>
              </a:spcBef>
              <a:spcAft>
                <a:spcPts val="0"/>
              </a:spcAft>
              <a:buSzPts val="7300"/>
              <a:buChar char="●"/>
              <a:defRPr sz="7300"/>
            </a:lvl7pPr>
            <a:lvl8pPr indent="-692150" lvl="7" marL="3657600" rtl="0">
              <a:spcBef>
                <a:spcPts val="0"/>
              </a:spcBef>
              <a:spcAft>
                <a:spcPts val="0"/>
              </a:spcAft>
              <a:buSzPts val="7300"/>
              <a:buChar char="○"/>
              <a:defRPr sz="7300"/>
            </a:lvl8pPr>
            <a:lvl9pPr indent="-692150" lvl="8" marL="4114800" rtl="0">
              <a:spcBef>
                <a:spcPts val="0"/>
              </a:spcBef>
              <a:spcAft>
                <a:spcPts val="0"/>
              </a:spcAft>
              <a:buSzPts val="7300"/>
              <a:buChar char="■"/>
              <a:defRPr sz="7300"/>
            </a:lvl9pPr>
          </a:lstStyle>
          <a:p/>
        </p:txBody>
      </p:sp>
      <p:sp>
        <p:nvSpPr>
          <p:cNvPr id="31" name="Google Shape;31;p7"/>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3841280"/>
            <a:ext cx="22924200" cy="34908300"/>
          </a:xfrm>
          <a:prstGeom prst="rect">
            <a:avLst/>
          </a:prstGeom>
        </p:spPr>
        <p:txBody>
          <a:bodyPr anchorCtr="0" anchor="ctr" bIns="563900" lIns="563900" spcFirstLastPara="1" rIns="563900" wrap="square" tIns="563900">
            <a:normAutofit/>
          </a:bodyPr>
          <a:lstStyle>
            <a:lvl1pPr lvl="0" rtl="0">
              <a:spcBef>
                <a:spcPts val="0"/>
              </a:spcBef>
              <a:spcAft>
                <a:spcPts val="0"/>
              </a:spcAft>
              <a:buSzPts val="29900"/>
              <a:buNone/>
              <a:defRPr sz="29900"/>
            </a:lvl1pPr>
            <a:lvl2pPr lvl="1" rtl="0">
              <a:spcBef>
                <a:spcPts val="0"/>
              </a:spcBef>
              <a:spcAft>
                <a:spcPts val="0"/>
              </a:spcAft>
              <a:buSzPts val="29900"/>
              <a:buNone/>
              <a:defRPr sz="29900"/>
            </a:lvl2pPr>
            <a:lvl3pPr lvl="2" rtl="0">
              <a:spcBef>
                <a:spcPts val="0"/>
              </a:spcBef>
              <a:spcAft>
                <a:spcPts val="0"/>
              </a:spcAft>
              <a:buSzPts val="29900"/>
              <a:buNone/>
              <a:defRPr sz="29900"/>
            </a:lvl3pPr>
            <a:lvl4pPr lvl="3" rtl="0">
              <a:spcBef>
                <a:spcPts val="0"/>
              </a:spcBef>
              <a:spcAft>
                <a:spcPts val="0"/>
              </a:spcAft>
              <a:buSzPts val="29900"/>
              <a:buNone/>
              <a:defRPr sz="29900"/>
            </a:lvl4pPr>
            <a:lvl5pPr lvl="4" rtl="0">
              <a:spcBef>
                <a:spcPts val="0"/>
              </a:spcBef>
              <a:spcAft>
                <a:spcPts val="0"/>
              </a:spcAft>
              <a:buSzPts val="29900"/>
              <a:buNone/>
              <a:defRPr sz="29900"/>
            </a:lvl5pPr>
            <a:lvl6pPr lvl="5" rtl="0">
              <a:spcBef>
                <a:spcPts val="0"/>
              </a:spcBef>
              <a:spcAft>
                <a:spcPts val="0"/>
              </a:spcAft>
              <a:buSzPts val="29900"/>
              <a:buNone/>
              <a:defRPr sz="29900"/>
            </a:lvl6pPr>
            <a:lvl7pPr lvl="6" rtl="0">
              <a:spcBef>
                <a:spcPts val="0"/>
              </a:spcBef>
              <a:spcAft>
                <a:spcPts val="0"/>
              </a:spcAft>
              <a:buSzPts val="29900"/>
              <a:buNone/>
              <a:defRPr sz="29900"/>
            </a:lvl7pPr>
            <a:lvl8pPr lvl="7" rtl="0">
              <a:spcBef>
                <a:spcPts val="0"/>
              </a:spcBef>
              <a:spcAft>
                <a:spcPts val="0"/>
              </a:spcAft>
              <a:buSzPts val="29900"/>
              <a:buNone/>
              <a:defRPr sz="29900"/>
            </a:lvl8pPr>
            <a:lvl9pPr lvl="8" rtl="0">
              <a:spcBef>
                <a:spcPts val="0"/>
              </a:spcBef>
              <a:spcAft>
                <a:spcPts val="0"/>
              </a:spcAft>
              <a:buSzPts val="29900"/>
              <a:buNone/>
              <a:defRPr sz="29900"/>
            </a:lvl9pPr>
          </a:lstStyle>
          <a:p/>
        </p:txBody>
      </p:sp>
      <p:sp>
        <p:nvSpPr>
          <p:cNvPr id="34" name="Google Shape;34;p8"/>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1067"/>
            <a:ext cx="16459200" cy="43891200"/>
          </a:xfrm>
          <a:prstGeom prst="rect">
            <a:avLst/>
          </a:prstGeom>
          <a:solidFill>
            <a:schemeClr val="lt2"/>
          </a:solidFill>
          <a:ln>
            <a:noFill/>
          </a:ln>
        </p:spPr>
        <p:txBody>
          <a:bodyPr anchorCtr="0" anchor="ctr" bIns="563900" lIns="563900" spcFirstLastPara="1" rIns="563900" wrap="square" tIns="563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10523093"/>
            <a:ext cx="14562600" cy="12648900"/>
          </a:xfrm>
          <a:prstGeom prst="rect">
            <a:avLst/>
          </a:prstGeom>
        </p:spPr>
        <p:txBody>
          <a:bodyPr anchorCtr="0" anchor="b" bIns="563900" lIns="563900" spcFirstLastPara="1" rIns="563900" wrap="square" tIns="563900">
            <a:normAutofit/>
          </a:bodyPr>
          <a:lstStyle>
            <a:lvl1pPr lvl="0" rtl="0" algn="ctr">
              <a:spcBef>
                <a:spcPts val="0"/>
              </a:spcBef>
              <a:spcAft>
                <a:spcPts val="0"/>
              </a:spcAft>
              <a:buSzPts val="25700"/>
              <a:buNone/>
              <a:defRPr sz="25700"/>
            </a:lvl1pPr>
            <a:lvl2pPr lvl="1" rtl="0" algn="ctr">
              <a:spcBef>
                <a:spcPts val="0"/>
              </a:spcBef>
              <a:spcAft>
                <a:spcPts val="0"/>
              </a:spcAft>
              <a:buSzPts val="25700"/>
              <a:buNone/>
              <a:defRPr sz="25700"/>
            </a:lvl2pPr>
            <a:lvl3pPr lvl="2" rtl="0" algn="ctr">
              <a:spcBef>
                <a:spcPts val="0"/>
              </a:spcBef>
              <a:spcAft>
                <a:spcPts val="0"/>
              </a:spcAft>
              <a:buSzPts val="25700"/>
              <a:buNone/>
              <a:defRPr sz="25700"/>
            </a:lvl3pPr>
            <a:lvl4pPr lvl="3" rtl="0" algn="ctr">
              <a:spcBef>
                <a:spcPts val="0"/>
              </a:spcBef>
              <a:spcAft>
                <a:spcPts val="0"/>
              </a:spcAft>
              <a:buSzPts val="25700"/>
              <a:buNone/>
              <a:defRPr sz="25700"/>
            </a:lvl4pPr>
            <a:lvl5pPr lvl="4" rtl="0" algn="ctr">
              <a:spcBef>
                <a:spcPts val="0"/>
              </a:spcBef>
              <a:spcAft>
                <a:spcPts val="0"/>
              </a:spcAft>
              <a:buSzPts val="25700"/>
              <a:buNone/>
              <a:defRPr sz="25700"/>
            </a:lvl5pPr>
            <a:lvl6pPr lvl="5" rtl="0" algn="ctr">
              <a:spcBef>
                <a:spcPts val="0"/>
              </a:spcBef>
              <a:spcAft>
                <a:spcPts val="0"/>
              </a:spcAft>
              <a:buSzPts val="25700"/>
              <a:buNone/>
              <a:defRPr sz="25700"/>
            </a:lvl6pPr>
            <a:lvl7pPr lvl="6" rtl="0" algn="ctr">
              <a:spcBef>
                <a:spcPts val="0"/>
              </a:spcBef>
              <a:spcAft>
                <a:spcPts val="0"/>
              </a:spcAft>
              <a:buSzPts val="25700"/>
              <a:buNone/>
              <a:defRPr sz="25700"/>
            </a:lvl7pPr>
            <a:lvl8pPr lvl="7" rtl="0" algn="ctr">
              <a:spcBef>
                <a:spcPts val="0"/>
              </a:spcBef>
              <a:spcAft>
                <a:spcPts val="0"/>
              </a:spcAft>
              <a:buSzPts val="25700"/>
              <a:buNone/>
              <a:defRPr sz="25700"/>
            </a:lvl8pPr>
            <a:lvl9pPr lvl="8" rtl="0" algn="ctr">
              <a:spcBef>
                <a:spcPts val="0"/>
              </a:spcBef>
              <a:spcAft>
                <a:spcPts val="0"/>
              </a:spcAft>
              <a:buSzPts val="25700"/>
              <a:buNone/>
              <a:defRPr sz="25700"/>
            </a:lvl9pPr>
          </a:lstStyle>
          <a:p/>
        </p:txBody>
      </p:sp>
      <p:sp>
        <p:nvSpPr>
          <p:cNvPr id="38" name="Google Shape;38;p9"/>
          <p:cNvSpPr txBox="1"/>
          <p:nvPr>
            <p:ph idx="1" type="subTitle"/>
          </p:nvPr>
        </p:nvSpPr>
        <p:spPr>
          <a:xfrm>
            <a:off x="955800" y="23919573"/>
            <a:ext cx="14562600" cy="10539600"/>
          </a:xfrm>
          <a:prstGeom prst="rect">
            <a:avLst/>
          </a:prstGeom>
        </p:spPr>
        <p:txBody>
          <a:bodyPr anchorCtr="0" anchor="t" bIns="563900" lIns="563900" spcFirstLastPara="1" rIns="563900" wrap="square" tIns="563900">
            <a:normAutofit/>
          </a:bodyPr>
          <a:lstStyle>
            <a:lvl1pPr lvl="0" rtl="0" algn="ctr">
              <a:lnSpc>
                <a:spcPct val="100000"/>
              </a:lnSpc>
              <a:spcBef>
                <a:spcPts val="0"/>
              </a:spcBef>
              <a:spcAft>
                <a:spcPts val="0"/>
              </a:spcAft>
              <a:buSzPts val="13100"/>
              <a:buNone/>
              <a:defRPr sz="13100"/>
            </a:lvl1pPr>
            <a:lvl2pPr lvl="1" rtl="0" algn="ctr">
              <a:lnSpc>
                <a:spcPct val="100000"/>
              </a:lnSpc>
              <a:spcBef>
                <a:spcPts val="0"/>
              </a:spcBef>
              <a:spcAft>
                <a:spcPts val="0"/>
              </a:spcAft>
              <a:buSzPts val="13100"/>
              <a:buNone/>
              <a:defRPr sz="13100"/>
            </a:lvl2pPr>
            <a:lvl3pPr lvl="2" rtl="0" algn="ctr">
              <a:lnSpc>
                <a:spcPct val="100000"/>
              </a:lnSpc>
              <a:spcBef>
                <a:spcPts val="0"/>
              </a:spcBef>
              <a:spcAft>
                <a:spcPts val="0"/>
              </a:spcAft>
              <a:buSzPts val="13100"/>
              <a:buNone/>
              <a:defRPr sz="13100"/>
            </a:lvl3pPr>
            <a:lvl4pPr lvl="3" rtl="0" algn="ctr">
              <a:lnSpc>
                <a:spcPct val="100000"/>
              </a:lnSpc>
              <a:spcBef>
                <a:spcPts val="0"/>
              </a:spcBef>
              <a:spcAft>
                <a:spcPts val="0"/>
              </a:spcAft>
              <a:buSzPts val="13100"/>
              <a:buNone/>
              <a:defRPr sz="13100"/>
            </a:lvl4pPr>
            <a:lvl5pPr lvl="4" rtl="0" algn="ctr">
              <a:lnSpc>
                <a:spcPct val="100000"/>
              </a:lnSpc>
              <a:spcBef>
                <a:spcPts val="0"/>
              </a:spcBef>
              <a:spcAft>
                <a:spcPts val="0"/>
              </a:spcAft>
              <a:buSzPts val="13100"/>
              <a:buNone/>
              <a:defRPr sz="13100"/>
            </a:lvl5pPr>
            <a:lvl6pPr lvl="5" rtl="0" algn="ctr">
              <a:lnSpc>
                <a:spcPct val="100000"/>
              </a:lnSpc>
              <a:spcBef>
                <a:spcPts val="0"/>
              </a:spcBef>
              <a:spcAft>
                <a:spcPts val="0"/>
              </a:spcAft>
              <a:buSzPts val="13100"/>
              <a:buNone/>
              <a:defRPr sz="13100"/>
            </a:lvl6pPr>
            <a:lvl7pPr lvl="6" rtl="0" algn="ctr">
              <a:lnSpc>
                <a:spcPct val="100000"/>
              </a:lnSpc>
              <a:spcBef>
                <a:spcPts val="0"/>
              </a:spcBef>
              <a:spcAft>
                <a:spcPts val="0"/>
              </a:spcAft>
              <a:buSzPts val="13100"/>
              <a:buNone/>
              <a:defRPr sz="13100"/>
            </a:lvl7pPr>
            <a:lvl8pPr lvl="7" rtl="0" algn="ctr">
              <a:lnSpc>
                <a:spcPct val="100000"/>
              </a:lnSpc>
              <a:spcBef>
                <a:spcPts val="0"/>
              </a:spcBef>
              <a:spcAft>
                <a:spcPts val="0"/>
              </a:spcAft>
              <a:buSzPts val="13100"/>
              <a:buNone/>
              <a:defRPr sz="13100"/>
            </a:lvl8pPr>
            <a:lvl9pPr lvl="8" rtl="0" algn="ctr">
              <a:lnSpc>
                <a:spcPct val="100000"/>
              </a:lnSpc>
              <a:spcBef>
                <a:spcPts val="0"/>
              </a:spcBef>
              <a:spcAft>
                <a:spcPts val="0"/>
              </a:spcAft>
              <a:buSzPts val="13100"/>
              <a:buNone/>
              <a:defRPr sz="13100"/>
            </a:lvl9pPr>
          </a:lstStyle>
          <a:p/>
        </p:txBody>
      </p:sp>
      <p:sp>
        <p:nvSpPr>
          <p:cNvPr id="39" name="Google Shape;39;p9"/>
          <p:cNvSpPr txBox="1"/>
          <p:nvPr>
            <p:ph idx="2" type="body"/>
          </p:nvPr>
        </p:nvSpPr>
        <p:spPr>
          <a:xfrm>
            <a:off x="17782200" y="6178773"/>
            <a:ext cx="13813200" cy="31531500"/>
          </a:xfrm>
          <a:prstGeom prst="rect">
            <a:avLst/>
          </a:prstGeom>
        </p:spPr>
        <p:txBody>
          <a:bodyPr anchorCtr="0" anchor="ctr" bIns="563900" lIns="563900" spcFirstLastPara="1" rIns="563900" wrap="square" tIns="563900">
            <a:normAutofit/>
          </a:bodyPr>
          <a:lstStyle>
            <a:lvl1pPr indent="-927100" lvl="0" marL="457200" rtl="0">
              <a:spcBef>
                <a:spcPts val="0"/>
              </a:spcBef>
              <a:spcAft>
                <a:spcPts val="0"/>
              </a:spcAft>
              <a:buSzPts val="11000"/>
              <a:buChar char="●"/>
              <a:defRPr/>
            </a:lvl1pPr>
            <a:lvl2pPr indent="-762000" lvl="1" marL="914400" rtl="0">
              <a:spcBef>
                <a:spcPts val="0"/>
              </a:spcBef>
              <a:spcAft>
                <a:spcPts val="0"/>
              </a:spcAft>
              <a:buSzPts val="8400"/>
              <a:buChar char="○"/>
              <a:defRPr/>
            </a:lvl2pPr>
            <a:lvl3pPr indent="-762000" lvl="2" marL="1371600" rtl="0">
              <a:spcBef>
                <a:spcPts val="0"/>
              </a:spcBef>
              <a:spcAft>
                <a:spcPts val="0"/>
              </a:spcAft>
              <a:buSzPts val="8400"/>
              <a:buChar char="■"/>
              <a:defRPr/>
            </a:lvl3pPr>
            <a:lvl4pPr indent="-762000" lvl="3" marL="1828800" rtl="0">
              <a:spcBef>
                <a:spcPts val="0"/>
              </a:spcBef>
              <a:spcAft>
                <a:spcPts val="0"/>
              </a:spcAft>
              <a:buSzPts val="8400"/>
              <a:buChar char="●"/>
              <a:defRPr/>
            </a:lvl4pPr>
            <a:lvl5pPr indent="-762000" lvl="4" marL="2286000" rtl="0">
              <a:spcBef>
                <a:spcPts val="0"/>
              </a:spcBef>
              <a:spcAft>
                <a:spcPts val="0"/>
              </a:spcAft>
              <a:buSzPts val="8400"/>
              <a:buChar char="○"/>
              <a:defRPr/>
            </a:lvl5pPr>
            <a:lvl6pPr indent="-762000" lvl="5" marL="2743200" rtl="0">
              <a:spcBef>
                <a:spcPts val="0"/>
              </a:spcBef>
              <a:spcAft>
                <a:spcPts val="0"/>
              </a:spcAft>
              <a:buSzPts val="8400"/>
              <a:buChar char="■"/>
              <a:defRPr/>
            </a:lvl6pPr>
            <a:lvl7pPr indent="-762000" lvl="6" marL="3200400" rtl="0">
              <a:spcBef>
                <a:spcPts val="0"/>
              </a:spcBef>
              <a:spcAft>
                <a:spcPts val="0"/>
              </a:spcAft>
              <a:buSzPts val="8400"/>
              <a:buChar char="●"/>
              <a:defRPr/>
            </a:lvl7pPr>
            <a:lvl8pPr indent="-762000" lvl="7" marL="3657600" rtl="0">
              <a:spcBef>
                <a:spcPts val="0"/>
              </a:spcBef>
              <a:spcAft>
                <a:spcPts val="0"/>
              </a:spcAft>
              <a:buSzPts val="8400"/>
              <a:buChar char="○"/>
              <a:defRPr/>
            </a:lvl8pPr>
            <a:lvl9pPr indent="-762000" lvl="8" marL="4114800" rtl="0">
              <a:spcBef>
                <a:spcPts val="0"/>
              </a:spcBef>
              <a:spcAft>
                <a:spcPts val="0"/>
              </a:spcAft>
              <a:buSzPts val="8400"/>
              <a:buChar char="■"/>
              <a:defRPr/>
            </a:lvl9pPr>
          </a:lstStyle>
          <a:p/>
        </p:txBody>
      </p:sp>
      <p:sp>
        <p:nvSpPr>
          <p:cNvPr id="40" name="Google Shape;40;p9"/>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36100907"/>
            <a:ext cx="21595800" cy="5163600"/>
          </a:xfrm>
          <a:prstGeom prst="rect">
            <a:avLst/>
          </a:prstGeom>
        </p:spPr>
        <p:txBody>
          <a:bodyPr anchorCtr="0" anchor="ctr" bIns="563900" lIns="563900" spcFirstLastPara="1" rIns="563900" wrap="square" tIns="563900">
            <a:normAutofit/>
          </a:bodyPr>
          <a:lstStyle>
            <a:lvl1pPr indent="-228600" lvl="0" marL="457200" rtl="0">
              <a:lnSpc>
                <a:spcPct val="100000"/>
              </a:lnSpc>
              <a:spcBef>
                <a:spcPts val="0"/>
              </a:spcBef>
              <a:spcAft>
                <a:spcPts val="0"/>
              </a:spcAft>
              <a:buSzPts val="11000"/>
              <a:buNone/>
              <a:defRPr/>
            </a:lvl1pPr>
          </a:lstStyle>
          <a:p/>
        </p:txBody>
      </p:sp>
      <p:sp>
        <p:nvSpPr>
          <p:cNvPr id="43" name="Google Shape;43;p10"/>
          <p:cNvSpPr txBox="1"/>
          <p:nvPr>
            <p:ph idx="12" type="sldNum"/>
          </p:nvPr>
        </p:nvSpPr>
        <p:spPr>
          <a:xfrm>
            <a:off x="30500848" y="39792783"/>
            <a:ext cx="1975200" cy="3358800"/>
          </a:xfrm>
          <a:prstGeom prst="rect">
            <a:avLst/>
          </a:prstGeom>
        </p:spPr>
        <p:txBody>
          <a:bodyPr anchorCtr="0" anchor="ctr" bIns="563900" lIns="563900" spcFirstLastPara="1" rIns="563900" wrap="square" tIns="563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3797547"/>
            <a:ext cx="30674100" cy="4887000"/>
          </a:xfrm>
          <a:prstGeom prst="rect">
            <a:avLst/>
          </a:prstGeom>
          <a:noFill/>
          <a:ln>
            <a:noFill/>
          </a:ln>
        </p:spPr>
        <p:txBody>
          <a:bodyPr anchorCtr="0" anchor="t" bIns="563900" lIns="563900" spcFirstLastPara="1" rIns="563900" wrap="square" tIns="563900">
            <a:normAutofit/>
          </a:bodyPr>
          <a:lstStyle>
            <a:lvl1pPr lvl="0" rtl="0">
              <a:spcBef>
                <a:spcPts val="0"/>
              </a:spcBef>
              <a:spcAft>
                <a:spcPts val="0"/>
              </a:spcAft>
              <a:buClr>
                <a:schemeClr val="dk1"/>
              </a:buClr>
              <a:buSzPts val="17300"/>
              <a:buNone/>
              <a:defRPr sz="17300">
                <a:solidFill>
                  <a:schemeClr val="dk1"/>
                </a:solidFill>
              </a:defRPr>
            </a:lvl1pPr>
            <a:lvl2pPr lvl="1" rtl="0">
              <a:spcBef>
                <a:spcPts val="0"/>
              </a:spcBef>
              <a:spcAft>
                <a:spcPts val="0"/>
              </a:spcAft>
              <a:buClr>
                <a:schemeClr val="dk1"/>
              </a:buClr>
              <a:buSzPts val="17300"/>
              <a:buNone/>
              <a:defRPr sz="17300">
                <a:solidFill>
                  <a:schemeClr val="dk1"/>
                </a:solidFill>
              </a:defRPr>
            </a:lvl2pPr>
            <a:lvl3pPr lvl="2" rtl="0">
              <a:spcBef>
                <a:spcPts val="0"/>
              </a:spcBef>
              <a:spcAft>
                <a:spcPts val="0"/>
              </a:spcAft>
              <a:buClr>
                <a:schemeClr val="dk1"/>
              </a:buClr>
              <a:buSzPts val="17300"/>
              <a:buNone/>
              <a:defRPr sz="17300">
                <a:solidFill>
                  <a:schemeClr val="dk1"/>
                </a:solidFill>
              </a:defRPr>
            </a:lvl3pPr>
            <a:lvl4pPr lvl="3" rtl="0">
              <a:spcBef>
                <a:spcPts val="0"/>
              </a:spcBef>
              <a:spcAft>
                <a:spcPts val="0"/>
              </a:spcAft>
              <a:buClr>
                <a:schemeClr val="dk1"/>
              </a:buClr>
              <a:buSzPts val="17300"/>
              <a:buNone/>
              <a:defRPr sz="17300">
                <a:solidFill>
                  <a:schemeClr val="dk1"/>
                </a:solidFill>
              </a:defRPr>
            </a:lvl4pPr>
            <a:lvl5pPr lvl="4" rtl="0">
              <a:spcBef>
                <a:spcPts val="0"/>
              </a:spcBef>
              <a:spcAft>
                <a:spcPts val="0"/>
              </a:spcAft>
              <a:buClr>
                <a:schemeClr val="dk1"/>
              </a:buClr>
              <a:buSzPts val="17300"/>
              <a:buNone/>
              <a:defRPr sz="17300">
                <a:solidFill>
                  <a:schemeClr val="dk1"/>
                </a:solidFill>
              </a:defRPr>
            </a:lvl5pPr>
            <a:lvl6pPr lvl="5" rtl="0">
              <a:spcBef>
                <a:spcPts val="0"/>
              </a:spcBef>
              <a:spcAft>
                <a:spcPts val="0"/>
              </a:spcAft>
              <a:buClr>
                <a:schemeClr val="dk1"/>
              </a:buClr>
              <a:buSzPts val="17300"/>
              <a:buNone/>
              <a:defRPr sz="17300">
                <a:solidFill>
                  <a:schemeClr val="dk1"/>
                </a:solidFill>
              </a:defRPr>
            </a:lvl6pPr>
            <a:lvl7pPr lvl="6" rtl="0">
              <a:spcBef>
                <a:spcPts val="0"/>
              </a:spcBef>
              <a:spcAft>
                <a:spcPts val="0"/>
              </a:spcAft>
              <a:buClr>
                <a:schemeClr val="dk1"/>
              </a:buClr>
              <a:buSzPts val="17300"/>
              <a:buNone/>
              <a:defRPr sz="17300">
                <a:solidFill>
                  <a:schemeClr val="dk1"/>
                </a:solidFill>
              </a:defRPr>
            </a:lvl7pPr>
            <a:lvl8pPr lvl="7" rtl="0">
              <a:spcBef>
                <a:spcPts val="0"/>
              </a:spcBef>
              <a:spcAft>
                <a:spcPts val="0"/>
              </a:spcAft>
              <a:buClr>
                <a:schemeClr val="dk1"/>
              </a:buClr>
              <a:buSzPts val="17300"/>
              <a:buNone/>
              <a:defRPr sz="17300">
                <a:solidFill>
                  <a:schemeClr val="dk1"/>
                </a:solidFill>
              </a:defRPr>
            </a:lvl8pPr>
            <a:lvl9pPr lvl="8" rtl="0">
              <a:spcBef>
                <a:spcPts val="0"/>
              </a:spcBef>
              <a:spcAft>
                <a:spcPts val="0"/>
              </a:spcAft>
              <a:buClr>
                <a:schemeClr val="dk1"/>
              </a:buClr>
              <a:buSzPts val="17300"/>
              <a:buNone/>
              <a:defRPr sz="17300">
                <a:solidFill>
                  <a:schemeClr val="dk1"/>
                </a:solidFill>
              </a:defRPr>
            </a:lvl9pPr>
          </a:lstStyle>
          <a:p/>
        </p:txBody>
      </p:sp>
      <p:sp>
        <p:nvSpPr>
          <p:cNvPr id="7" name="Google Shape;7;p1"/>
          <p:cNvSpPr txBox="1"/>
          <p:nvPr>
            <p:ph idx="1" type="body"/>
          </p:nvPr>
        </p:nvSpPr>
        <p:spPr>
          <a:xfrm>
            <a:off x="1122120" y="9834453"/>
            <a:ext cx="30674100" cy="29153400"/>
          </a:xfrm>
          <a:prstGeom prst="rect">
            <a:avLst/>
          </a:prstGeom>
          <a:noFill/>
          <a:ln>
            <a:noFill/>
          </a:ln>
        </p:spPr>
        <p:txBody>
          <a:bodyPr anchorCtr="0" anchor="t" bIns="563900" lIns="563900" spcFirstLastPara="1" rIns="563900" wrap="square" tIns="563900">
            <a:normAutofit/>
          </a:bodyPr>
          <a:lstStyle>
            <a:lvl1pPr indent="-927100" lvl="0" marL="457200" rtl="0">
              <a:lnSpc>
                <a:spcPct val="115000"/>
              </a:lnSpc>
              <a:spcBef>
                <a:spcPts val="0"/>
              </a:spcBef>
              <a:spcAft>
                <a:spcPts val="0"/>
              </a:spcAft>
              <a:buClr>
                <a:schemeClr val="dk2"/>
              </a:buClr>
              <a:buSzPts val="11000"/>
              <a:buChar char="●"/>
              <a:defRPr sz="11000">
                <a:solidFill>
                  <a:schemeClr val="dk2"/>
                </a:solidFill>
              </a:defRPr>
            </a:lvl1pPr>
            <a:lvl2pPr indent="-762000" lvl="1" marL="914400" rtl="0">
              <a:lnSpc>
                <a:spcPct val="115000"/>
              </a:lnSpc>
              <a:spcBef>
                <a:spcPts val="0"/>
              </a:spcBef>
              <a:spcAft>
                <a:spcPts val="0"/>
              </a:spcAft>
              <a:buClr>
                <a:schemeClr val="dk2"/>
              </a:buClr>
              <a:buSzPts val="8400"/>
              <a:buChar char="○"/>
              <a:defRPr sz="8400">
                <a:solidFill>
                  <a:schemeClr val="dk2"/>
                </a:solidFill>
              </a:defRPr>
            </a:lvl2pPr>
            <a:lvl3pPr indent="-762000" lvl="2" marL="1371600" rtl="0">
              <a:lnSpc>
                <a:spcPct val="115000"/>
              </a:lnSpc>
              <a:spcBef>
                <a:spcPts val="0"/>
              </a:spcBef>
              <a:spcAft>
                <a:spcPts val="0"/>
              </a:spcAft>
              <a:buClr>
                <a:schemeClr val="dk2"/>
              </a:buClr>
              <a:buSzPts val="8400"/>
              <a:buChar char="■"/>
              <a:defRPr sz="8400">
                <a:solidFill>
                  <a:schemeClr val="dk2"/>
                </a:solidFill>
              </a:defRPr>
            </a:lvl3pPr>
            <a:lvl4pPr indent="-762000" lvl="3" marL="1828800" rtl="0">
              <a:lnSpc>
                <a:spcPct val="115000"/>
              </a:lnSpc>
              <a:spcBef>
                <a:spcPts val="0"/>
              </a:spcBef>
              <a:spcAft>
                <a:spcPts val="0"/>
              </a:spcAft>
              <a:buClr>
                <a:schemeClr val="dk2"/>
              </a:buClr>
              <a:buSzPts val="8400"/>
              <a:buChar char="●"/>
              <a:defRPr sz="8400">
                <a:solidFill>
                  <a:schemeClr val="dk2"/>
                </a:solidFill>
              </a:defRPr>
            </a:lvl4pPr>
            <a:lvl5pPr indent="-762000" lvl="4" marL="2286000" rtl="0">
              <a:lnSpc>
                <a:spcPct val="115000"/>
              </a:lnSpc>
              <a:spcBef>
                <a:spcPts val="0"/>
              </a:spcBef>
              <a:spcAft>
                <a:spcPts val="0"/>
              </a:spcAft>
              <a:buClr>
                <a:schemeClr val="dk2"/>
              </a:buClr>
              <a:buSzPts val="8400"/>
              <a:buChar char="○"/>
              <a:defRPr sz="8400">
                <a:solidFill>
                  <a:schemeClr val="dk2"/>
                </a:solidFill>
              </a:defRPr>
            </a:lvl5pPr>
            <a:lvl6pPr indent="-762000" lvl="5" marL="2743200" rtl="0">
              <a:lnSpc>
                <a:spcPct val="115000"/>
              </a:lnSpc>
              <a:spcBef>
                <a:spcPts val="0"/>
              </a:spcBef>
              <a:spcAft>
                <a:spcPts val="0"/>
              </a:spcAft>
              <a:buClr>
                <a:schemeClr val="dk2"/>
              </a:buClr>
              <a:buSzPts val="8400"/>
              <a:buChar char="■"/>
              <a:defRPr sz="8400">
                <a:solidFill>
                  <a:schemeClr val="dk2"/>
                </a:solidFill>
              </a:defRPr>
            </a:lvl6pPr>
            <a:lvl7pPr indent="-762000" lvl="6" marL="3200400" rtl="0">
              <a:lnSpc>
                <a:spcPct val="115000"/>
              </a:lnSpc>
              <a:spcBef>
                <a:spcPts val="0"/>
              </a:spcBef>
              <a:spcAft>
                <a:spcPts val="0"/>
              </a:spcAft>
              <a:buClr>
                <a:schemeClr val="dk2"/>
              </a:buClr>
              <a:buSzPts val="8400"/>
              <a:buChar char="●"/>
              <a:defRPr sz="8400">
                <a:solidFill>
                  <a:schemeClr val="dk2"/>
                </a:solidFill>
              </a:defRPr>
            </a:lvl7pPr>
            <a:lvl8pPr indent="-762000" lvl="7" marL="3657600" rtl="0">
              <a:lnSpc>
                <a:spcPct val="115000"/>
              </a:lnSpc>
              <a:spcBef>
                <a:spcPts val="0"/>
              </a:spcBef>
              <a:spcAft>
                <a:spcPts val="0"/>
              </a:spcAft>
              <a:buClr>
                <a:schemeClr val="dk2"/>
              </a:buClr>
              <a:buSzPts val="8400"/>
              <a:buChar char="○"/>
              <a:defRPr sz="8400">
                <a:solidFill>
                  <a:schemeClr val="dk2"/>
                </a:solidFill>
              </a:defRPr>
            </a:lvl8pPr>
            <a:lvl9pPr indent="-762000" lvl="8" marL="4114800" rtl="0">
              <a:lnSpc>
                <a:spcPct val="115000"/>
              </a:lnSpc>
              <a:spcBef>
                <a:spcPts val="0"/>
              </a:spcBef>
              <a:spcAft>
                <a:spcPts val="0"/>
              </a:spcAft>
              <a:buClr>
                <a:schemeClr val="dk2"/>
              </a:buClr>
              <a:buSzPts val="8400"/>
              <a:buChar char="■"/>
              <a:defRPr sz="8400">
                <a:solidFill>
                  <a:schemeClr val="dk2"/>
                </a:solidFill>
              </a:defRPr>
            </a:lvl9pPr>
          </a:lstStyle>
          <a:p/>
        </p:txBody>
      </p:sp>
      <p:sp>
        <p:nvSpPr>
          <p:cNvPr id="8" name="Google Shape;8;p1"/>
          <p:cNvSpPr txBox="1"/>
          <p:nvPr>
            <p:ph idx="12" type="sldNum"/>
          </p:nvPr>
        </p:nvSpPr>
        <p:spPr>
          <a:xfrm>
            <a:off x="30500848" y="39792783"/>
            <a:ext cx="1975200" cy="3358800"/>
          </a:xfrm>
          <a:prstGeom prst="rect">
            <a:avLst/>
          </a:prstGeom>
          <a:noFill/>
          <a:ln>
            <a:noFill/>
          </a:ln>
        </p:spPr>
        <p:txBody>
          <a:bodyPr anchorCtr="0" anchor="ctr" bIns="563900" lIns="563900" spcFirstLastPara="1" rIns="563900" wrap="square" tIns="563900">
            <a:normAutofit/>
          </a:bodyPr>
          <a:lstStyle>
            <a:lvl1pPr lvl="0" rtl="0" algn="r">
              <a:buNone/>
              <a:defRPr sz="6300">
                <a:solidFill>
                  <a:schemeClr val="dk2"/>
                </a:solidFill>
              </a:defRPr>
            </a:lvl1pPr>
            <a:lvl2pPr lvl="1" rtl="0" algn="r">
              <a:buNone/>
              <a:defRPr sz="6300">
                <a:solidFill>
                  <a:schemeClr val="dk2"/>
                </a:solidFill>
              </a:defRPr>
            </a:lvl2pPr>
            <a:lvl3pPr lvl="2" rtl="0" algn="r">
              <a:buNone/>
              <a:defRPr sz="6300">
                <a:solidFill>
                  <a:schemeClr val="dk2"/>
                </a:solidFill>
              </a:defRPr>
            </a:lvl3pPr>
            <a:lvl4pPr lvl="3" rtl="0" algn="r">
              <a:buNone/>
              <a:defRPr sz="6300">
                <a:solidFill>
                  <a:schemeClr val="dk2"/>
                </a:solidFill>
              </a:defRPr>
            </a:lvl4pPr>
            <a:lvl5pPr lvl="4" rtl="0" algn="r">
              <a:buNone/>
              <a:defRPr sz="6300">
                <a:solidFill>
                  <a:schemeClr val="dk2"/>
                </a:solidFill>
              </a:defRPr>
            </a:lvl5pPr>
            <a:lvl6pPr lvl="5" rtl="0" algn="r">
              <a:buNone/>
              <a:defRPr sz="6300">
                <a:solidFill>
                  <a:schemeClr val="dk2"/>
                </a:solidFill>
              </a:defRPr>
            </a:lvl6pPr>
            <a:lvl7pPr lvl="6" rtl="0" algn="r">
              <a:buNone/>
              <a:defRPr sz="6300">
                <a:solidFill>
                  <a:schemeClr val="dk2"/>
                </a:solidFill>
              </a:defRPr>
            </a:lvl7pPr>
            <a:lvl8pPr lvl="7" rtl="0" algn="r">
              <a:buNone/>
              <a:defRPr sz="6300">
                <a:solidFill>
                  <a:schemeClr val="dk2"/>
                </a:solidFill>
              </a:defRPr>
            </a:lvl8pPr>
            <a:lvl9pPr lvl="8" rtl="0" algn="r">
              <a:buNone/>
              <a:defRPr sz="6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7.png"/><Relationship Id="rId11" Type="http://schemas.openxmlformats.org/officeDocument/2006/relationships/image" Target="../media/image9.png"/><Relationship Id="rId22" Type="http://schemas.openxmlformats.org/officeDocument/2006/relationships/image" Target="../media/image16.png"/><Relationship Id="rId10" Type="http://schemas.openxmlformats.org/officeDocument/2006/relationships/image" Target="../media/image12.png"/><Relationship Id="rId21" Type="http://schemas.openxmlformats.org/officeDocument/2006/relationships/image" Target="../media/image14.png"/><Relationship Id="rId13" Type="http://schemas.openxmlformats.org/officeDocument/2006/relationships/image" Target="../media/image13.png"/><Relationship Id="rId24" Type="http://schemas.openxmlformats.org/officeDocument/2006/relationships/image" Target="../media/image21.png"/><Relationship Id="rId12" Type="http://schemas.openxmlformats.org/officeDocument/2006/relationships/image" Target="../media/image2.png"/><Relationship Id="rId23"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1.png"/><Relationship Id="rId15" Type="http://schemas.openxmlformats.org/officeDocument/2006/relationships/image" Target="../media/image5.png"/><Relationship Id="rId14" Type="http://schemas.openxmlformats.org/officeDocument/2006/relationships/image" Target="../media/image4.png"/><Relationship Id="rId17" Type="http://schemas.openxmlformats.org/officeDocument/2006/relationships/image" Target="../media/image6.png"/><Relationship Id="rId16" Type="http://schemas.openxmlformats.org/officeDocument/2006/relationships/image" Target="../media/image8.png"/><Relationship Id="rId5" Type="http://schemas.openxmlformats.org/officeDocument/2006/relationships/image" Target="../media/image1.png"/><Relationship Id="rId19" Type="http://schemas.openxmlformats.org/officeDocument/2006/relationships/image" Target="../media/image3.png"/><Relationship Id="rId6" Type="http://schemas.openxmlformats.org/officeDocument/2006/relationships/image" Target="../media/image19.png"/><Relationship Id="rId18" Type="http://schemas.openxmlformats.org/officeDocument/2006/relationships/image" Target="../media/image10.png"/><Relationship Id="rId7" Type="http://schemas.openxmlformats.org/officeDocument/2006/relationships/image" Target="../media/image20.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p:nvPr/>
        </p:nvSpPr>
        <p:spPr>
          <a:xfrm>
            <a:off x="440225" y="293375"/>
            <a:ext cx="32038200" cy="4301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1099750" y="15948725"/>
            <a:ext cx="11442000" cy="622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17750" y="463025"/>
            <a:ext cx="31482900" cy="4673700"/>
          </a:xfrm>
          <a:prstGeom prst="rect">
            <a:avLst/>
          </a:prstGeom>
          <a:solidFill>
            <a:srgbClr val="073763"/>
          </a:solidFill>
          <a:ln cap="flat" cmpd="sng" w="76200">
            <a:solidFill>
              <a:srgbClr val="6FA8DC"/>
            </a:solidFill>
            <a:prstDash val="solid"/>
            <a:round/>
            <a:headEnd len="sm" w="sm" type="none"/>
            <a:tailEnd len="sm" w="sm" type="none"/>
          </a:ln>
          <a:effectLst>
            <a:outerShdw blurRad="57150" rotWithShape="0" algn="bl" dist="19050">
              <a:srgbClr val="4A86E8">
                <a:alpha val="0"/>
              </a:srgbClr>
            </a:outerShdw>
            <a:reflection blurRad="0" dir="0" dist="0" endA="0" endPos="30000" fadeDir="5400012" kx="0" rotWithShape="0" algn="bl" stA="0" stPos="0" sy="-100000" ky="0"/>
          </a:effectLst>
        </p:spPr>
        <p:txBody>
          <a:bodyPr anchorCtr="0" anchor="ctr" bIns="107500" lIns="107500" spcFirstLastPara="1" rIns="107500" wrap="square" tIns="107500">
            <a:noAutofit/>
          </a:bodyPr>
          <a:lstStyle/>
          <a:p>
            <a:pPr indent="0" lvl="0" marL="0" rtl="0" algn="ctr">
              <a:lnSpc>
                <a:spcPct val="115000"/>
              </a:lnSpc>
              <a:spcBef>
                <a:spcPts val="1000"/>
              </a:spcBef>
              <a:spcAft>
                <a:spcPts val="0"/>
              </a:spcAft>
              <a:buNone/>
            </a:pPr>
            <a:r>
              <a:rPr b="1" lang="en" sz="7800">
                <a:solidFill>
                  <a:srgbClr val="FFFFFF"/>
                </a:solidFill>
                <a:latin typeface="Lora"/>
                <a:ea typeface="Lora"/>
                <a:cs typeface="Lora"/>
                <a:sym typeface="Lora"/>
              </a:rPr>
              <a:t>Somatic Hypermutations: Designing Hyper </a:t>
            </a:r>
            <a:r>
              <a:rPr b="1" lang="en" sz="7800">
                <a:solidFill>
                  <a:srgbClr val="FFFFFF"/>
                </a:solidFill>
                <a:latin typeface="Lora"/>
                <a:ea typeface="Lora"/>
                <a:cs typeface="Lora"/>
                <a:sym typeface="Lora"/>
              </a:rPr>
              <a:t>PD 1</a:t>
            </a:r>
            <a:r>
              <a:rPr b="1" lang="en" sz="7800">
                <a:solidFill>
                  <a:srgbClr val="FFFFFF"/>
                </a:solidFill>
                <a:latin typeface="Lora"/>
                <a:ea typeface="Lora"/>
                <a:cs typeface="Lora"/>
                <a:sym typeface="Lora"/>
              </a:rPr>
              <a:t> inhibitors through Reinforcement Learning</a:t>
            </a:r>
            <a:r>
              <a:rPr b="1" lang="en" sz="8000">
                <a:solidFill>
                  <a:srgbClr val="FFFFFF"/>
                </a:solidFill>
                <a:latin typeface="Lora"/>
                <a:ea typeface="Lora"/>
                <a:cs typeface="Lora"/>
                <a:sym typeface="Lora"/>
              </a:rPr>
              <a:t> </a:t>
            </a:r>
            <a:r>
              <a:rPr b="1" lang="en" sz="8400">
                <a:solidFill>
                  <a:srgbClr val="FFFFFF"/>
                </a:solidFill>
                <a:latin typeface="Lora"/>
                <a:ea typeface="Lora"/>
                <a:cs typeface="Lora"/>
                <a:sym typeface="Lora"/>
              </a:rPr>
              <a:t>       </a:t>
            </a:r>
            <a:endParaRPr b="1" sz="8400">
              <a:solidFill>
                <a:srgbClr val="FFFFFF"/>
              </a:solidFill>
              <a:latin typeface="Lora"/>
              <a:ea typeface="Lora"/>
              <a:cs typeface="Lora"/>
              <a:sym typeface="Lora"/>
            </a:endParaRPr>
          </a:p>
          <a:p>
            <a:pPr indent="0" lvl="0" marL="0" rtl="0" algn="ctr">
              <a:lnSpc>
                <a:spcPct val="100000"/>
              </a:lnSpc>
              <a:spcBef>
                <a:spcPts val="0"/>
              </a:spcBef>
              <a:spcAft>
                <a:spcPts val="0"/>
              </a:spcAft>
              <a:buNone/>
            </a:pPr>
            <a:r>
              <a:rPr b="1" i="1" lang="en" sz="3600">
                <a:solidFill>
                  <a:srgbClr val="FFFFFF"/>
                </a:solidFill>
                <a:latin typeface="Times New Roman"/>
                <a:ea typeface="Times New Roman"/>
                <a:cs typeface="Times New Roman"/>
                <a:sym typeface="Times New Roman"/>
              </a:rPr>
              <a:t>Balakrishna Prabhu B N*, Namita Menon*, </a:t>
            </a:r>
            <a:r>
              <a:rPr i="1" lang="en" sz="3600">
                <a:solidFill>
                  <a:srgbClr val="FFFFFF"/>
                </a:solidFill>
                <a:latin typeface="Times New Roman"/>
                <a:ea typeface="Times New Roman"/>
                <a:cs typeface="Times New Roman"/>
                <a:sym typeface="Times New Roman"/>
              </a:rPr>
              <a:t>Dr. Nithya Ramakrishnan, Prof. Subhashini Srinivasan</a:t>
            </a:r>
            <a:endParaRPr i="1" sz="36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600">
                <a:solidFill>
                  <a:srgbClr val="FFFFFF"/>
                </a:solidFill>
                <a:latin typeface="Times New Roman"/>
                <a:ea typeface="Times New Roman"/>
                <a:cs typeface="Times New Roman"/>
                <a:sym typeface="Times New Roman"/>
              </a:rPr>
              <a:t>Institute of Bioinformatics and Applied Biotechnology - Biotech Park, Electronics City Phase 1, Electronic City, Bengaluru, Karnataka 560100</a:t>
            </a:r>
            <a:endParaRPr sz="26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000"/>
              <a:buFont typeface="Arial"/>
              <a:buNone/>
            </a:pPr>
            <a:r>
              <a:rPr lang="en" sz="2000">
                <a:solidFill>
                  <a:schemeClr val="lt2"/>
                </a:solidFill>
              </a:rPr>
              <a:t>*Authors have contributed equally to this work</a:t>
            </a:r>
            <a:endParaRPr sz="2000">
              <a:solidFill>
                <a:schemeClr val="lt2"/>
              </a:solidFill>
            </a:endParaRPr>
          </a:p>
          <a:p>
            <a:pPr indent="0" lvl="0" marL="0" rtl="0" algn="l">
              <a:spcBef>
                <a:spcPts val="0"/>
              </a:spcBef>
              <a:spcAft>
                <a:spcPts val="0"/>
              </a:spcAft>
              <a:buNone/>
            </a:pPr>
            <a:r>
              <a:t/>
            </a:r>
            <a:endParaRPr sz="1600"/>
          </a:p>
        </p:txBody>
      </p:sp>
      <p:pic>
        <p:nvPicPr>
          <p:cNvPr id="57" name="Google Shape;57;p13"/>
          <p:cNvPicPr preferRelativeResize="0"/>
          <p:nvPr/>
        </p:nvPicPr>
        <p:blipFill rotWithShape="1">
          <a:blip r:embed="rId3">
            <a:alphaModFix/>
          </a:blip>
          <a:srcRect b="0" l="8166" r="13161" t="0"/>
          <a:stretch/>
        </p:blipFill>
        <p:spPr>
          <a:xfrm>
            <a:off x="29527300" y="3984200"/>
            <a:ext cx="2525401" cy="1028699"/>
          </a:xfrm>
          <a:prstGeom prst="rect">
            <a:avLst/>
          </a:prstGeom>
          <a:noFill/>
          <a:ln>
            <a:noFill/>
          </a:ln>
          <a:effectLst>
            <a:outerShdw blurRad="57150" rotWithShape="0" algn="bl" dir="5400000" dist="19050">
              <a:srgbClr val="000000">
                <a:alpha val="50000"/>
              </a:srgbClr>
            </a:outerShdw>
          </a:effectLst>
        </p:spPr>
      </p:pic>
      <p:sp>
        <p:nvSpPr>
          <p:cNvPr id="58" name="Google Shape;58;p13"/>
          <p:cNvSpPr/>
          <p:nvPr/>
        </p:nvSpPr>
        <p:spPr>
          <a:xfrm>
            <a:off x="685425" y="5275625"/>
            <a:ext cx="11643000" cy="775200"/>
          </a:xfrm>
          <a:prstGeom prst="round2DiagRect">
            <a:avLst>
              <a:gd fmla="val 16667" name="adj1"/>
              <a:gd fmla="val 0" name="adj2"/>
            </a:avLst>
          </a:prstGeom>
          <a:solidFill>
            <a:srgbClr val="98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ABSTRACT</a:t>
            </a:r>
            <a:endParaRPr b="1" sz="3900">
              <a:solidFill>
                <a:srgbClr val="EEEEEE"/>
              </a:solidFill>
            </a:endParaRPr>
          </a:p>
        </p:txBody>
      </p:sp>
      <p:sp>
        <p:nvSpPr>
          <p:cNvPr id="59" name="Google Shape;59;p13"/>
          <p:cNvSpPr/>
          <p:nvPr/>
        </p:nvSpPr>
        <p:spPr>
          <a:xfrm>
            <a:off x="774900" y="40285550"/>
            <a:ext cx="10620300" cy="720000"/>
          </a:xfrm>
          <a:prstGeom prst="round2DiagRect">
            <a:avLst>
              <a:gd fmla="val 16667" name="adj1"/>
              <a:gd fmla="val 0"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ACKNOWLEDGEMENT</a:t>
            </a:r>
            <a:endParaRPr b="1" sz="3900">
              <a:solidFill>
                <a:srgbClr val="EEEEEE"/>
              </a:solidFill>
            </a:endParaRPr>
          </a:p>
        </p:txBody>
      </p:sp>
      <p:sp>
        <p:nvSpPr>
          <p:cNvPr id="60" name="Google Shape;60;p13"/>
          <p:cNvSpPr/>
          <p:nvPr/>
        </p:nvSpPr>
        <p:spPr>
          <a:xfrm>
            <a:off x="12557300" y="5275625"/>
            <a:ext cx="9809400" cy="775200"/>
          </a:xfrm>
          <a:prstGeom prst="round2DiagRect">
            <a:avLst>
              <a:gd fmla="val 16667" name="adj1"/>
              <a:gd fmla="val 0" name="adj2"/>
            </a:avLst>
          </a:prstGeom>
          <a:solidFill>
            <a:srgbClr val="98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BACKGROUND AND MODEL</a:t>
            </a:r>
            <a:endParaRPr b="1" sz="3900">
              <a:solidFill>
                <a:srgbClr val="EEEEEE"/>
              </a:solidFill>
            </a:endParaRPr>
          </a:p>
        </p:txBody>
      </p:sp>
      <p:sp>
        <p:nvSpPr>
          <p:cNvPr id="61" name="Google Shape;61;p13"/>
          <p:cNvSpPr/>
          <p:nvPr/>
        </p:nvSpPr>
        <p:spPr>
          <a:xfrm>
            <a:off x="12636500" y="6189725"/>
            <a:ext cx="9651000" cy="90660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400">
              <a:solidFill>
                <a:schemeClr val="dk1"/>
              </a:solidFill>
            </a:endParaRPr>
          </a:p>
          <a:p>
            <a:pPr indent="-387350" lvl="0" marL="457200" rtl="0" algn="just">
              <a:spcBef>
                <a:spcPts val="0"/>
              </a:spcBef>
              <a:spcAft>
                <a:spcPts val="0"/>
              </a:spcAft>
              <a:buClr>
                <a:schemeClr val="dk1"/>
              </a:buClr>
              <a:buSzPts val="2500"/>
              <a:buChar char="●"/>
            </a:pPr>
            <a:r>
              <a:rPr lang="en" sz="2500">
                <a:solidFill>
                  <a:schemeClr val="dk1"/>
                </a:solidFill>
              </a:rPr>
              <a:t>Antibodies against antigens are created by VDJ Recombination followed by </a:t>
            </a:r>
            <a:r>
              <a:rPr b="1" lang="en" sz="2500">
                <a:solidFill>
                  <a:schemeClr val="dk1"/>
                </a:solidFill>
              </a:rPr>
              <a:t>Somatic Hypermutation </a:t>
            </a:r>
            <a:r>
              <a:rPr lang="en" sz="2500">
                <a:solidFill>
                  <a:schemeClr val="dk1"/>
                </a:solidFill>
              </a:rPr>
              <a:t>(SHM) leading to high-affinity monoclonal antibodies.</a:t>
            </a:r>
            <a:endParaRPr sz="2500">
              <a:solidFill>
                <a:schemeClr val="dk1"/>
              </a:solidFill>
            </a:endParaRPr>
          </a:p>
          <a:p>
            <a:pPr indent="0" lvl="0" marL="457200" rtl="0" algn="just">
              <a:spcBef>
                <a:spcPts val="0"/>
              </a:spcBef>
              <a:spcAft>
                <a:spcPts val="0"/>
              </a:spcAft>
              <a:buNone/>
            </a:pPr>
            <a:r>
              <a:t/>
            </a:r>
            <a:endParaRPr sz="2500">
              <a:solidFill>
                <a:schemeClr val="dk1"/>
              </a:solidFill>
            </a:endParaRPr>
          </a:p>
          <a:p>
            <a:pPr indent="-387350" lvl="0" marL="457200" rtl="0" algn="just">
              <a:spcBef>
                <a:spcPts val="0"/>
              </a:spcBef>
              <a:spcAft>
                <a:spcPts val="0"/>
              </a:spcAft>
              <a:buClr>
                <a:schemeClr val="dk1"/>
              </a:buClr>
              <a:buSzPts val="2500"/>
              <a:buChar char="●"/>
            </a:pPr>
            <a:r>
              <a:rPr b="1" lang="en" sz="2500">
                <a:solidFill>
                  <a:schemeClr val="dk1"/>
                </a:solidFill>
              </a:rPr>
              <a:t>Pembrolizumab (antiPD1)</a:t>
            </a:r>
            <a:r>
              <a:rPr lang="en" sz="2500">
                <a:solidFill>
                  <a:schemeClr val="dk1"/>
                </a:solidFill>
              </a:rPr>
              <a:t>, a monoclonal antibody enhances the immune system in cancer patients by blocking the PD-1 pathway.  </a:t>
            </a:r>
            <a:endParaRPr sz="2500">
              <a:solidFill>
                <a:schemeClr val="dk1"/>
              </a:solidFill>
            </a:endParaRPr>
          </a:p>
          <a:p>
            <a:pPr indent="0" lvl="0" marL="457200" rtl="0" algn="just">
              <a:spcBef>
                <a:spcPts val="0"/>
              </a:spcBef>
              <a:spcAft>
                <a:spcPts val="0"/>
              </a:spcAft>
              <a:buNone/>
            </a:pPr>
            <a:r>
              <a:t/>
            </a:r>
            <a:endParaRPr sz="2500">
              <a:solidFill>
                <a:schemeClr val="dk1"/>
              </a:solidFill>
            </a:endParaRPr>
          </a:p>
          <a:p>
            <a:pPr indent="-387350" lvl="0" marL="457200" rtl="0" algn="just">
              <a:spcBef>
                <a:spcPts val="0"/>
              </a:spcBef>
              <a:spcAft>
                <a:spcPts val="0"/>
              </a:spcAft>
              <a:buClr>
                <a:schemeClr val="dk1"/>
              </a:buClr>
              <a:buSzPts val="2500"/>
              <a:buChar char="●"/>
            </a:pPr>
            <a:r>
              <a:rPr b="1" lang="en" sz="2500">
                <a:solidFill>
                  <a:schemeClr val="dk1"/>
                </a:solidFill>
              </a:rPr>
              <a:t>Reinforcement Learning (RL)</a:t>
            </a:r>
            <a:r>
              <a:rPr lang="en" sz="2500">
                <a:solidFill>
                  <a:schemeClr val="dk1"/>
                </a:solidFill>
              </a:rPr>
              <a:t> is a Machine Learning technique that models the sequential decision making of an agent as Markov Decision Processes</a:t>
            </a:r>
            <a:endParaRPr sz="2500">
              <a:solidFill>
                <a:schemeClr val="dk1"/>
              </a:solidFill>
            </a:endParaRPr>
          </a:p>
          <a:p>
            <a:pPr indent="0" lvl="0" marL="457200" rtl="0" algn="just">
              <a:spcBef>
                <a:spcPts val="0"/>
              </a:spcBef>
              <a:spcAft>
                <a:spcPts val="0"/>
              </a:spcAft>
              <a:buNone/>
            </a:pPr>
            <a:r>
              <a:t/>
            </a:r>
            <a:endParaRPr sz="2500">
              <a:solidFill>
                <a:schemeClr val="dk1"/>
              </a:solidFill>
            </a:endParaRPr>
          </a:p>
          <a:p>
            <a:pPr indent="-387350" lvl="0" marL="457200" rtl="0" algn="just">
              <a:spcBef>
                <a:spcPts val="0"/>
              </a:spcBef>
              <a:spcAft>
                <a:spcPts val="0"/>
              </a:spcAft>
              <a:buClr>
                <a:schemeClr val="dk1"/>
              </a:buClr>
              <a:buSzPts val="2500"/>
              <a:buChar char="●"/>
            </a:pPr>
            <a:r>
              <a:rPr lang="en" sz="2500">
                <a:solidFill>
                  <a:schemeClr val="dk1"/>
                </a:solidFill>
              </a:rPr>
              <a:t>By modeling the SHM as a RL model, we explore a method to design  very high-affinity antibodies against antigens</a:t>
            </a:r>
            <a:endParaRPr sz="2500">
              <a:solidFill>
                <a:schemeClr val="dk1"/>
              </a:solidFill>
            </a:endParaRPr>
          </a:p>
          <a:p>
            <a:pPr indent="0" lvl="0" marL="457200" rtl="0" algn="just">
              <a:spcBef>
                <a:spcPts val="0"/>
              </a:spcBef>
              <a:spcAft>
                <a:spcPts val="0"/>
              </a:spcAft>
              <a:buNone/>
            </a:pPr>
            <a:r>
              <a:t/>
            </a:r>
            <a:endParaRPr sz="2500">
              <a:solidFill>
                <a:schemeClr val="dk1"/>
              </a:solidFill>
            </a:endParaRPr>
          </a:p>
          <a:p>
            <a:pPr indent="-387350" lvl="0" marL="457200" rtl="0" algn="just">
              <a:spcBef>
                <a:spcPts val="0"/>
              </a:spcBef>
              <a:spcAft>
                <a:spcPts val="0"/>
              </a:spcAft>
              <a:buClr>
                <a:schemeClr val="dk1"/>
              </a:buClr>
              <a:buSzPts val="2500"/>
              <a:buChar char="●"/>
            </a:pPr>
            <a:r>
              <a:rPr lang="en" sz="2500">
                <a:solidFill>
                  <a:schemeClr val="dk1"/>
                </a:solidFill>
              </a:rPr>
              <a:t>As a case-study, through the RL model, we attempt to design a very high affinity antiPD1 through sequential mutations of amino acids interacting with PD-1 (5GGS), guided by energetics.</a:t>
            </a:r>
            <a:endParaRPr sz="2500">
              <a:solidFill>
                <a:schemeClr val="dk1"/>
              </a:solidFill>
            </a:endParaRPr>
          </a:p>
          <a:p>
            <a:pPr indent="0" lvl="0" marL="457200" rtl="0" algn="just">
              <a:spcBef>
                <a:spcPts val="0"/>
              </a:spcBef>
              <a:spcAft>
                <a:spcPts val="0"/>
              </a:spcAft>
              <a:buNone/>
            </a:pPr>
            <a:r>
              <a:t/>
            </a:r>
            <a:endParaRPr sz="2700"/>
          </a:p>
        </p:txBody>
      </p:sp>
      <p:sp>
        <p:nvSpPr>
          <p:cNvPr id="62" name="Google Shape;62;p13"/>
          <p:cNvSpPr/>
          <p:nvPr/>
        </p:nvSpPr>
        <p:spPr>
          <a:xfrm>
            <a:off x="575300" y="6244175"/>
            <a:ext cx="11832300" cy="456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600">
                <a:solidFill>
                  <a:schemeClr val="dk1"/>
                </a:solidFill>
              </a:rPr>
              <a:t>Antibody diversity in response to an invading infection is profound. </a:t>
            </a:r>
            <a:r>
              <a:rPr lang="en" sz="2600">
                <a:solidFill>
                  <a:schemeClr val="dk1"/>
                </a:solidFill>
              </a:rPr>
              <a:t>The process by which the diversity is created from our genome is even more incomprehensible. The numerous combinations of V,D,J  regions of the genome along with somatic hypermutation perfected by B-cells on-demand, takes care of the diversity in paratopes on the antibody required to fight known and any unknown infection in the future. Wow! </a:t>
            </a:r>
            <a:endParaRPr sz="2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2600">
                <a:solidFill>
                  <a:schemeClr val="dk1"/>
                </a:solidFill>
              </a:rPr>
              <a:t>Currently, there are several humanized single-chain antibodies representing the paratopes from the monoclonal against many endogenous antigens in the market. One of them is pembrolizumab designed to inhibit PD1-based signaling to boost immune response in cancer patients. The crystal structure of PD1-pembrolizumab and hundreds of other antibody-antigen complexes are now known. </a:t>
            </a:r>
            <a:endParaRPr sz="2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2600">
                <a:solidFill>
                  <a:srgbClr val="1A1A1A"/>
                </a:solidFill>
              </a:rPr>
              <a:t>During Somatic Hypermutations, an activated immune cell that binds partially to an antigen, clones and mutates  repeatedly at a higher rate and competes for better binding with the antigen. We model this process using Reinforcement Learning (RL) and show how pembrolizumab can learn to bias its mutations so that it can achieve better binding with the PD1 antigen. Thus the proposed RL model will help in designing a more efficient PD1 inhibitor as well as other antibodies corresponding to various antigens, guided by the RL model.</a:t>
            </a:r>
            <a:endParaRPr sz="2400"/>
          </a:p>
        </p:txBody>
      </p:sp>
      <p:sp>
        <p:nvSpPr>
          <p:cNvPr id="63" name="Google Shape;63;p13"/>
          <p:cNvSpPr/>
          <p:nvPr/>
        </p:nvSpPr>
        <p:spPr>
          <a:xfrm>
            <a:off x="759000" y="40983375"/>
            <a:ext cx="10652100" cy="2308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chemeClr val="dk1"/>
                </a:solidFill>
              </a:rPr>
              <a:t>We would like to thank Prof. H Subramanya, Prof. N Yathindra, Prof. Sanjay Chandrashekaran and Dr. Shashi Gujar for their constant support and encouragement. We acknowledge IBAB for providing necessary equipments and resources to conduct the study. This study is supported by Dept. of electronics, IT, BT and S&amp;T, Government of Karnataka. We would also like to extend our gratitude to the faculty of IBAB and Ms. Apoorva Ganesh for their timely support and guidance.</a:t>
            </a:r>
            <a:endParaRPr sz="1800"/>
          </a:p>
        </p:txBody>
      </p:sp>
      <p:pic>
        <p:nvPicPr>
          <p:cNvPr id="64" name="Google Shape;64;p13"/>
          <p:cNvPicPr preferRelativeResize="0"/>
          <p:nvPr/>
        </p:nvPicPr>
        <p:blipFill rotWithShape="1">
          <a:blip r:embed="rId4">
            <a:alphaModFix/>
          </a:blip>
          <a:srcRect b="0" l="26627" r="29118" t="0"/>
          <a:stretch/>
        </p:blipFill>
        <p:spPr>
          <a:xfrm>
            <a:off x="21536600" y="13708774"/>
            <a:ext cx="6001699" cy="4954475"/>
          </a:xfrm>
          <a:prstGeom prst="rect">
            <a:avLst/>
          </a:prstGeom>
          <a:noFill/>
          <a:ln>
            <a:noFill/>
          </a:ln>
        </p:spPr>
      </p:pic>
      <p:sp>
        <p:nvSpPr>
          <p:cNvPr id="65" name="Google Shape;65;p13"/>
          <p:cNvSpPr txBox="1"/>
          <p:nvPr/>
        </p:nvSpPr>
        <p:spPr>
          <a:xfrm>
            <a:off x="22065925" y="18713300"/>
            <a:ext cx="53943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Figure 2 (a)</a:t>
            </a:r>
            <a:endParaRPr sz="1100">
              <a:solidFill>
                <a:schemeClr val="dk1"/>
              </a:solidFill>
              <a:highlight>
                <a:srgbClr val="FFFFFF"/>
              </a:highlight>
            </a:endParaRPr>
          </a:p>
          <a:p>
            <a:pPr indent="0" lvl="0" marL="0" rtl="0" algn="l">
              <a:spcBef>
                <a:spcPts val="0"/>
              </a:spcBef>
              <a:spcAft>
                <a:spcPts val="0"/>
              </a:spcAft>
              <a:buNone/>
            </a:pPr>
            <a:r>
              <a:rPr b="1" lang="en" sz="1500">
                <a:solidFill>
                  <a:srgbClr val="3C78D8"/>
                </a:solidFill>
              </a:rPr>
              <a:t>Chain A </a:t>
            </a:r>
            <a:r>
              <a:rPr lang="en" sz="1500">
                <a:solidFill>
                  <a:srgbClr val="3C78D8"/>
                </a:solidFill>
              </a:rPr>
              <a:t>: </a:t>
            </a:r>
            <a:r>
              <a:rPr lang="en" sz="1500">
                <a:solidFill>
                  <a:schemeClr val="dk1"/>
                </a:solidFill>
              </a:rPr>
              <a:t>antiPDI</a:t>
            </a:r>
            <a:r>
              <a:rPr lang="en" sz="1500">
                <a:solidFill>
                  <a:schemeClr val="dk1"/>
                </a:solidFill>
              </a:rPr>
              <a:t> light chain variable region (PemVL)</a:t>
            </a:r>
            <a:endParaRPr sz="1500">
              <a:solidFill>
                <a:schemeClr val="dk1"/>
              </a:solidFill>
            </a:endParaRPr>
          </a:p>
          <a:p>
            <a:pPr indent="0" lvl="0" marL="0" rtl="0" algn="l">
              <a:spcBef>
                <a:spcPts val="0"/>
              </a:spcBef>
              <a:spcAft>
                <a:spcPts val="0"/>
              </a:spcAft>
              <a:buNone/>
            </a:pPr>
            <a:r>
              <a:rPr b="1" lang="en" sz="1500">
                <a:solidFill>
                  <a:srgbClr val="3C78D8"/>
                </a:solidFill>
              </a:rPr>
              <a:t>Chain B</a:t>
            </a:r>
            <a:r>
              <a:rPr lang="en" sz="1500">
                <a:solidFill>
                  <a:srgbClr val="3C78D8"/>
                </a:solidFill>
              </a:rPr>
              <a:t> :</a:t>
            </a:r>
            <a:r>
              <a:rPr lang="en" sz="1500">
                <a:solidFill>
                  <a:schemeClr val="dk1"/>
                </a:solidFill>
              </a:rPr>
              <a:t> Pembrolizumab heavy chain variable region (PemVH)</a:t>
            </a:r>
            <a:endParaRPr sz="1500">
              <a:solidFill>
                <a:schemeClr val="dk1"/>
              </a:solidFill>
            </a:endParaRPr>
          </a:p>
          <a:p>
            <a:pPr indent="0" lvl="0" marL="0" rtl="0" algn="l">
              <a:spcBef>
                <a:spcPts val="0"/>
              </a:spcBef>
              <a:spcAft>
                <a:spcPts val="0"/>
              </a:spcAft>
              <a:buNone/>
            </a:pPr>
            <a:r>
              <a:rPr b="1" lang="en" sz="1500">
                <a:solidFill>
                  <a:srgbClr val="00FFFF"/>
                </a:solidFill>
              </a:rPr>
              <a:t>Chain C</a:t>
            </a:r>
            <a:r>
              <a:rPr lang="en" sz="1500">
                <a:solidFill>
                  <a:srgbClr val="00FFFF"/>
                </a:solidFill>
              </a:rPr>
              <a:t> :</a:t>
            </a:r>
            <a:r>
              <a:rPr lang="en" sz="1500">
                <a:solidFill>
                  <a:schemeClr val="dk1"/>
                </a:solidFill>
              </a:rPr>
              <a:t> Programmed cell death protein 1 (PD 1-Antigen)</a:t>
            </a:r>
            <a:endParaRPr sz="1600">
              <a:solidFill>
                <a:schemeClr val="dk1"/>
              </a:solidFill>
            </a:endParaRPr>
          </a:p>
        </p:txBody>
      </p:sp>
      <p:sp>
        <p:nvSpPr>
          <p:cNvPr id="66" name="Google Shape;66;p13"/>
          <p:cNvSpPr/>
          <p:nvPr/>
        </p:nvSpPr>
        <p:spPr>
          <a:xfrm>
            <a:off x="685425" y="16745525"/>
            <a:ext cx="11982000" cy="775200"/>
          </a:xfrm>
          <a:prstGeom prst="roundRect">
            <a:avLst>
              <a:gd fmla="val 16667" name="adj"/>
            </a:avLst>
          </a:prstGeom>
          <a:solidFill>
            <a:srgbClr val="98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DESIGN AND </a:t>
            </a:r>
            <a:r>
              <a:rPr b="1" lang="en" sz="3900">
                <a:solidFill>
                  <a:srgbClr val="EEEEEE"/>
                </a:solidFill>
              </a:rPr>
              <a:t>WORKFLOW</a:t>
            </a:r>
            <a:endParaRPr b="1" sz="3900">
              <a:solidFill>
                <a:srgbClr val="EEEEEE"/>
              </a:solidFill>
            </a:endParaRPr>
          </a:p>
        </p:txBody>
      </p:sp>
      <p:sp>
        <p:nvSpPr>
          <p:cNvPr id="67" name="Google Shape;67;p13"/>
          <p:cNvSpPr/>
          <p:nvPr/>
        </p:nvSpPr>
        <p:spPr>
          <a:xfrm>
            <a:off x="11713525" y="22200863"/>
            <a:ext cx="20532900" cy="775200"/>
          </a:xfrm>
          <a:prstGeom prst="round2DiagRect">
            <a:avLst>
              <a:gd fmla="val 16667" name="adj1"/>
              <a:gd fmla="val 0" name="adj2"/>
            </a:avLst>
          </a:prstGeom>
          <a:solidFill>
            <a:srgbClr val="98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MUTATION PATTERNS</a:t>
            </a:r>
            <a:endParaRPr b="1" sz="3900">
              <a:solidFill>
                <a:srgbClr val="EEEEEE"/>
              </a:solidFill>
            </a:endParaRPr>
          </a:p>
        </p:txBody>
      </p:sp>
      <p:pic>
        <p:nvPicPr>
          <p:cNvPr id="68" name="Google Shape;68;p13"/>
          <p:cNvPicPr preferRelativeResize="0"/>
          <p:nvPr/>
        </p:nvPicPr>
        <p:blipFill rotWithShape="1">
          <a:blip r:embed="rId5">
            <a:alphaModFix/>
          </a:blip>
          <a:srcRect b="0" l="0" r="0" t="0"/>
          <a:stretch/>
        </p:blipFill>
        <p:spPr>
          <a:xfrm>
            <a:off x="27322350" y="14008600"/>
            <a:ext cx="4643655" cy="6921099"/>
          </a:xfrm>
          <a:prstGeom prst="rect">
            <a:avLst/>
          </a:prstGeom>
          <a:noFill/>
          <a:ln>
            <a:noFill/>
          </a:ln>
        </p:spPr>
      </p:pic>
      <p:sp>
        <p:nvSpPr>
          <p:cNvPr id="69" name="Google Shape;69;p13"/>
          <p:cNvSpPr txBox="1"/>
          <p:nvPr/>
        </p:nvSpPr>
        <p:spPr>
          <a:xfrm>
            <a:off x="22065925" y="20006300"/>
            <a:ext cx="556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Light chain					Heavy Chain</a:t>
            </a:r>
            <a:endParaRPr b="1" sz="1200">
              <a:solidFill>
                <a:schemeClr val="dk1"/>
              </a:solidFill>
            </a:endParaRPr>
          </a:p>
          <a:p>
            <a:pPr indent="0" lvl="0" marL="0" rtl="0" algn="l">
              <a:spcBef>
                <a:spcPts val="0"/>
              </a:spcBef>
              <a:spcAft>
                <a:spcPts val="0"/>
              </a:spcAft>
              <a:buNone/>
            </a:pPr>
            <a:r>
              <a:rPr b="1" lang="en" sz="1200">
                <a:solidFill>
                  <a:schemeClr val="dk1"/>
                </a:solidFill>
              </a:rPr>
              <a:t>CDRL1: </a:t>
            </a:r>
            <a:r>
              <a:rPr lang="en" sz="1200">
                <a:solidFill>
                  <a:schemeClr val="dk1"/>
                </a:solidFill>
              </a:rPr>
              <a:t>RASKGVSTSGYSYLH		</a:t>
            </a:r>
            <a:r>
              <a:rPr b="1" lang="en" sz="1200">
                <a:solidFill>
                  <a:schemeClr val="dk1"/>
                </a:solidFill>
              </a:rPr>
              <a:t>CDRH1:</a:t>
            </a:r>
            <a:r>
              <a:rPr lang="en" sz="1200">
                <a:solidFill>
                  <a:schemeClr val="dk1"/>
                </a:solidFill>
              </a:rPr>
              <a:t> </a:t>
            </a:r>
            <a:r>
              <a:rPr lang="en" sz="1200">
                <a:solidFill>
                  <a:schemeClr val="dk1"/>
                </a:solidFill>
              </a:rPr>
              <a:t>KASGYTFTNYYMY</a:t>
            </a:r>
            <a:endParaRPr sz="1200">
              <a:solidFill>
                <a:schemeClr val="dk1"/>
              </a:solidFill>
            </a:endParaRPr>
          </a:p>
          <a:p>
            <a:pPr indent="0" lvl="0" marL="0" rtl="0" algn="l">
              <a:spcBef>
                <a:spcPts val="0"/>
              </a:spcBef>
              <a:spcAft>
                <a:spcPts val="0"/>
              </a:spcAft>
              <a:buNone/>
            </a:pPr>
            <a:r>
              <a:rPr b="1" lang="en" sz="1200">
                <a:solidFill>
                  <a:schemeClr val="dk1"/>
                </a:solidFill>
              </a:rPr>
              <a:t>CDRL2: </a:t>
            </a:r>
            <a:r>
              <a:rPr lang="en" sz="1200">
                <a:solidFill>
                  <a:schemeClr val="dk1"/>
                </a:solidFill>
              </a:rPr>
              <a:t>YLASYLES			</a:t>
            </a:r>
            <a:r>
              <a:rPr b="1" lang="en" sz="1200">
                <a:solidFill>
                  <a:schemeClr val="dk1"/>
                </a:solidFill>
              </a:rPr>
              <a:t>CDRH2:</a:t>
            </a:r>
            <a:r>
              <a:rPr lang="en" sz="1200">
                <a:solidFill>
                  <a:schemeClr val="dk1"/>
                </a:solidFill>
              </a:rPr>
              <a:t> </a:t>
            </a:r>
            <a:r>
              <a:rPr lang="en" sz="1200">
                <a:solidFill>
                  <a:schemeClr val="dk1"/>
                </a:solidFill>
              </a:rPr>
              <a:t>GINPSNGGTN</a:t>
            </a:r>
            <a:endParaRPr sz="1200">
              <a:solidFill>
                <a:schemeClr val="dk1"/>
              </a:solidFill>
            </a:endParaRPr>
          </a:p>
          <a:p>
            <a:pPr indent="0" lvl="0" marL="0" rtl="0" algn="l">
              <a:spcBef>
                <a:spcPts val="0"/>
              </a:spcBef>
              <a:spcAft>
                <a:spcPts val="0"/>
              </a:spcAft>
              <a:buNone/>
            </a:pPr>
            <a:r>
              <a:rPr b="1" lang="en" sz="1200">
                <a:solidFill>
                  <a:schemeClr val="dk1"/>
                </a:solidFill>
              </a:rPr>
              <a:t>CDRL3: </a:t>
            </a:r>
            <a:r>
              <a:rPr lang="en" sz="1200">
                <a:solidFill>
                  <a:schemeClr val="dk1"/>
                </a:solidFill>
              </a:rPr>
              <a:t>BBDABPPPB			</a:t>
            </a:r>
            <a:r>
              <a:rPr b="1" lang="en" sz="1200">
                <a:solidFill>
                  <a:schemeClr val="dk1"/>
                </a:solidFill>
              </a:rPr>
              <a:t>CDRH3: </a:t>
            </a:r>
            <a:r>
              <a:rPr lang="en" sz="1200">
                <a:solidFill>
                  <a:schemeClr val="dk1"/>
                </a:solidFill>
              </a:rPr>
              <a:t>ARRDYRFDMGFDY</a:t>
            </a:r>
            <a:endParaRPr sz="1200"/>
          </a:p>
        </p:txBody>
      </p:sp>
      <p:grpSp>
        <p:nvGrpSpPr>
          <p:cNvPr id="70" name="Google Shape;70;p13"/>
          <p:cNvGrpSpPr/>
          <p:nvPr/>
        </p:nvGrpSpPr>
        <p:grpSpPr>
          <a:xfrm>
            <a:off x="12636489" y="14443681"/>
            <a:ext cx="9508662" cy="7456970"/>
            <a:chOff x="11342150" y="16721775"/>
            <a:chExt cx="9321304" cy="6428423"/>
          </a:xfrm>
        </p:grpSpPr>
        <p:sp>
          <p:nvSpPr>
            <p:cNvPr id="71" name="Google Shape;71;p13"/>
            <p:cNvSpPr/>
            <p:nvPr/>
          </p:nvSpPr>
          <p:spPr>
            <a:xfrm>
              <a:off x="11342150" y="16721775"/>
              <a:ext cx="9321300" cy="622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nvSpPr>
          <p:spPr>
            <a:xfrm>
              <a:off x="11447162" y="22274498"/>
              <a:ext cx="9111300" cy="87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t>Figure 1:</a:t>
              </a:r>
              <a:r>
                <a:rPr lang="en" sz="1800"/>
                <a:t> </a:t>
              </a:r>
              <a:r>
                <a:rPr lang="en" sz="1800"/>
                <a:t>Left-PDL1 mediated signaling to stop the immune response, </a:t>
              </a:r>
              <a:endParaRPr sz="1800"/>
            </a:p>
            <a:p>
              <a:pPr indent="0" lvl="0" marL="0" rtl="0" algn="ctr">
                <a:spcBef>
                  <a:spcPts val="0"/>
                </a:spcBef>
                <a:spcAft>
                  <a:spcPts val="0"/>
                </a:spcAft>
                <a:buNone/>
              </a:pPr>
              <a:r>
                <a:rPr lang="en" sz="1800"/>
                <a:t>Right: Stimulating immune response by blocking PD1 mediated signaling with pembrolizumab (antiPD1)</a:t>
              </a:r>
              <a:endParaRPr sz="1800"/>
            </a:p>
          </p:txBody>
        </p:sp>
        <p:pic>
          <p:nvPicPr>
            <p:cNvPr id="73" name="Google Shape;73;p13"/>
            <p:cNvPicPr preferRelativeResize="0"/>
            <p:nvPr/>
          </p:nvPicPr>
          <p:blipFill rotWithShape="1">
            <a:blip r:embed="rId6">
              <a:alphaModFix/>
            </a:blip>
            <a:srcRect b="3699" l="3510" r="9811" t="-3700"/>
            <a:stretch/>
          </p:blipFill>
          <p:spPr>
            <a:xfrm>
              <a:off x="11596866" y="16959647"/>
              <a:ext cx="4520562" cy="4740583"/>
            </a:xfrm>
            <a:prstGeom prst="rect">
              <a:avLst/>
            </a:prstGeom>
            <a:noFill/>
            <a:ln>
              <a:noFill/>
            </a:ln>
          </p:spPr>
        </p:pic>
        <p:pic>
          <p:nvPicPr>
            <p:cNvPr id="74" name="Google Shape;74;p13"/>
            <p:cNvPicPr preferRelativeResize="0"/>
            <p:nvPr/>
          </p:nvPicPr>
          <p:blipFill>
            <a:blip r:embed="rId7">
              <a:alphaModFix/>
            </a:blip>
            <a:stretch>
              <a:fillRect/>
            </a:stretch>
          </p:blipFill>
          <p:spPr>
            <a:xfrm>
              <a:off x="16142891" y="17047567"/>
              <a:ext cx="4520562" cy="4672457"/>
            </a:xfrm>
            <a:prstGeom prst="rect">
              <a:avLst/>
            </a:prstGeom>
            <a:noFill/>
            <a:ln>
              <a:noFill/>
            </a:ln>
          </p:spPr>
        </p:pic>
      </p:grpSp>
      <p:sp>
        <p:nvSpPr>
          <p:cNvPr id="75" name="Google Shape;75;p13"/>
          <p:cNvSpPr/>
          <p:nvPr/>
        </p:nvSpPr>
        <p:spPr>
          <a:xfrm>
            <a:off x="16780800" y="38555850"/>
            <a:ext cx="15398100" cy="137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i="1" lang="en" sz="1800">
                <a:solidFill>
                  <a:schemeClr val="dk1"/>
                </a:solidFill>
              </a:rPr>
              <a:t>Figure 3</a:t>
            </a:r>
            <a:r>
              <a:rPr lang="en" sz="1800">
                <a:solidFill>
                  <a:schemeClr val="dk1"/>
                </a:solidFill>
              </a:rPr>
              <a:t>: In each panel one amino acid in antiPD1 is replaced with other 19 amino acids (x-axis) with y-axis representing the steps taken by energy minimization to converge using the </a:t>
            </a:r>
            <a:r>
              <a:rPr b="1" lang="en" sz="1800">
                <a:solidFill>
                  <a:schemeClr val="dk1"/>
                </a:solidFill>
              </a:rPr>
              <a:t>AMBER ff99SB-ILDN</a:t>
            </a:r>
            <a:r>
              <a:rPr lang="en" sz="1800">
                <a:solidFill>
                  <a:schemeClr val="dk1"/>
                </a:solidFill>
              </a:rPr>
              <a:t> force field and conjugate gradient. The positions mutated in each panel is from antiPD1 in Figure 2b shown interacting with PD1. In Figure 2a these amino acids are shown in light chain (red) and heavy chain (Pink) in line representation. The assumption is that the steps taken for convergence reflects the difficulty in accommodating a mutation  in respective environments. </a:t>
            </a:r>
            <a:endParaRPr sz="1800">
              <a:solidFill>
                <a:schemeClr val="dk1"/>
              </a:solidFill>
            </a:endParaRPr>
          </a:p>
        </p:txBody>
      </p:sp>
      <p:sp>
        <p:nvSpPr>
          <p:cNvPr id="76" name="Google Shape;76;p13"/>
          <p:cNvSpPr txBox="1"/>
          <p:nvPr/>
        </p:nvSpPr>
        <p:spPr>
          <a:xfrm>
            <a:off x="602850" y="37966500"/>
            <a:ext cx="10560300" cy="230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300"/>
              <a:t>Choice of Reward Function:</a:t>
            </a:r>
            <a:r>
              <a:rPr lang="en" sz="2300"/>
              <a:t> Mutations across the residues lead to diverse configurations. The Energy Minimisation (EM) process employs the Steepest Descent and Conjugate Gradient algorithms to lead to a relaxed configuration. The reward in RL is calculated as a function of the no. of steps in the Conjugate Gradient algorithm of EM for every state (antiPD1 </a:t>
            </a:r>
            <a:r>
              <a:rPr lang="en" sz="2300"/>
              <a:t>configuration</a:t>
            </a:r>
            <a:r>
              <a:rPr lang="en" sz="2300"/>
              <a:t>). </a:t>
            </a:r>
            <a:r>
              <a:rPr lang="en" sz="2300"/>
              <a:t>Fewer</a:t>
            </a:r>
            <a:r>
              <a:rPr lang="en" sz="2300"/>
              <a:t> steps towards stability indicate a more favorable configuration. </a:t>
            </a:r>
            <a:endParaRPr sz="2300"/>
          </a:p>
        </p:txBody>
      </p:sp>
      <p:sp>
        <p:nvSpPr>
          <p:cNvPr id="77" name="Google Shape;77;p13"/>
          <p:cNvSpPr/>
          <p:nvPr/>
        </p:nvSpPr>
        <p:spPr>
          <a:xfrm>
            <a:off x="22595575" y="5275625"/>
            <a:ext cx="9604800" cy="775200"/>
          </a:xfrm>
          <a:prstGeom prst="round2DiagRect">
            <a:avLst>
              <a:gd fmla="val 16667" name="adj1"/>
              <a:gd fmla="val 0" name="adj2"/>
            </a:avLst>
          </a:prstGeom>
          <a:solidFill>
            <a:srgbClr val="98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CHALLENGES AND FUTURE WORK</a:t>
            </a:r>
            <a:endParaRPr b="1" sz="3900">
              <a:solidFill>
                <a:srgbClr val="EEEEEE"/>
              </a:solidFill>
            </a:endParaRPr>
          </a:p>
        </p:txBody>
      </p:sp>
      <p:sp>
        <p:nvSpPr>
          <p:cNvPr id="78" name="Google Shape;78;p13"/>
          <p:cNvSpPr txBox="1"/>
          <p:nvPr/>
        </p:nvSpPr>
        <p:spPr>
          <a:xfrm>
            <a:off x="22636600" y="6370650"/>
            <a:ext cx="9434100" cy="8565900"/>
          </a:xfrm>
          <a:prstGeom prst="rect">
            <a:avLst/>
          </a:prstGeom>
          <a:noFill/>
          <a:ln>
            <a:noFill/>
          </a:ln>
        </p:spPr>
        <p:txBody>
          <a:bodyPr anchorCtr="0" anchor="t" bIns="91425" lIns="91425" spcFirstLastPara="1" rIns="91425" wrap="square" tIns="91425">
            <a:spAutoFit/>
          </a:bodyPr>
          <a:lstStyle/>
          <a:p>
            <a:pPr indent="-387350" lvl="0" marL="457200" rtl="0" algn="just">
              <a:lnSpc>
                <a:spcPct val="115000"/>
              </a:lnSpc>
              <a:spcBef>
                <a:spcPts val="0"/>
              </a:spcBef>
              <a:spcAft>
                <a:spcPts val="0"/>
              </a:spcAft>
              <a:buSzPts val="2500"/>
              <a:buChar char="●"/>
            </a:pPr>
            <a:r>
              <a:rPr lang="en" sz="2500">
                <a:solidFill>
                  <a:schemeClr val="dk1"/>
                </a:solidFill>
              </a:rPr>
              <a:t>Attempts to use D</a:t>
            </a:r>
            <a:r>
              <a:rPr lang="en" sz="2500">
                <a:solidFill>
                  <a:schemeClr val="dk1"/>
                </a:solidFill>
              </a:rPr>
              <a:t>eep Learning to design suitable antibodies against different antigens is an emerging area. One such effort  [2] harnesses the highly diverse CDRH3 region, one of the six interacting loops, using GPT on primary sequences as the policy for an RL agent. </a:t>
            </a:r>
            <a:endParaRPr sz="2500">
              <a:solidFill>
                <a:schemeClr val="dk1"/>
              </a:solidFill>
            </a:endParaRPr>
          </a:p>
          <a:p>
            <a:pPr indent="-387350" lvl="0" marL="457200" rtl="0" algn="just">
              <a:lnSpc>
                <a:spcPct val="115000"/>
              </a:lnSpc>
              <a:spcBef>
                <a:spcPts val="0"/>
              </a:spcBef>
              <a:spcAft>
                <a:spcPts val="0"/>
              </a:spcAft>
              <a:buSzPts val="2500"/>
              <a:buChar char="●"/>
            </a:pPr>
            <a:r>
              <a:rPr lang="en" sz="2500"/>
              <a:t>Here, t</a:t>
            </a:r>
            <a:r>
              <a:rPr lang="en" sz="2500"/>
              <a:t>he strategy to compute a high-affinity antibody using an RL model is by </a:t>
            </a:r>
            <a:r>
              <a:rPr lang="en" sz="2500"/>
              <a:t>mimicking</a:t>
            </a:r>
            <a:r>
              <a:rPr lang="en" sz="2500"/>
              <a:t> somatic hyper mutation (SHM) on a known antiPD1-PD1 complex including the entire paratope, which is a simplest representation of the complex biological process. </a:t>
            </a:r>
            <a:endParaRPr sz="2500"/>
          </a:p>
          <a:p>
            <a:pPr indent="-387350" lvl="0" marL="457200" rtl="0" algn="just">
              <a:lnSpc>
                <a:spcPct val="115000"/>
              </a:lnSpc>
              <a:spcBef>
                <a:spcPts val="0"/>
              </a:spcBef>
              <a:spcAft>
                <a:spcPts val="0"/>
              </a:spcAft>
              <a:buSzPts val="2500"/>
              <a:buChar char="●"/>
            </a:pPr>
            <a:r>
              <a:rPr lang="en" sz="2500"/>
              <a:t>By employing RL and using the effort involved in </a:t>
            </a:r>
            <a:r>
              <a:rPr lang="en" sz="2500"/>
              <a:t>accommodating</a:t>
            </a:r>
            <a:r>
              <a:rPr lang="en" sz="2500"/>
              <a:t> a mutation via energy minimisation as the policy function, our work attempts to </a:t>
            </a:r>
            <a:r>
              <a:rPr b="1" lang="en" sz="2500"/>
              <a:t>mimic the natural SHM process</a:t>
            </a:r>
            <a:r>
              <a:rPr lang="en" sz="2500"/>
              <a:t> towards designing the high-affinity antibody. </a:t>
            </a:r>
            <a:endParaRPr sz="2500"/>
          </a:p>
          <a:p>
            <a:pPr indent="-387350" lvl="0" marL="457200" rtl="0" algn="just">
              <a:lnSpc>
                <a:spcPct val="115000"/>
              </a:lnSpc>
              <a:spcBef>
                <a:spcPts val="0"/>
              </a:spcBef>
              <a:spcAft>
                <a:spcPts val="0"/>
              </a:spcAft>
              <a:buSzPts val="2500"/>
              <a:buChar char="●"/>
            </a:pPr>
            <a:r>
              <a:rPr lang="en" sz="2500"/>
              <a:t>In future, more generalised antibody design by harnessing the diversity from VDJ by recombination together with </a:t>
            </a:r>
            <a:r>
              <a:rPr lang="en" sz="2500"/>
              <a:t>natural</a:t>
            </a:r>
            <a:r>
              <a:rPr lang="en" sz="2500"/>
              <a:t> bias in SHM will be integrated via  Deep Q Learning.</a:t>
            </a:r>
            <a:endParaRPr sz="2500"/>
          </a:p>
          <a:p>
            <a:pPr indent="0" lvl="0" marL="0" rtl="0" algn="l">
              <a:lnSpc>
                <a:spcPct val="115000"/>
              </a:lnSpc>
              <a:spcBef>
                <a:spcPts val="0"/>
              </a:spcBef>
              <a:spcAft>
                <a:spcPts val="0"/>
              </a:spcAft>
              <a:buNone/>
            </a:pPr>
            <a:r>
              <a:t/>
            </a:r>
            <a:endParaRPr sz="2500"/>
          </a:p>
          <a:p>
            <a:pPr indent="0" lvl="0" marL="0" rtl="0" algn="l">
              <a:lnSpc>
                <a:spcPct val="115000"/>
              </a:lnSpc>
              <a:spcBef>
                <a:spcPts val="0"/>
              </a:spcBef>
              <a:spcAft>
                <a:spcPts val="0"/>
              </a:spcAft>
              <a:buNone/>
            </a:pPr>
            <a:r>
              <a:rPr lang="en" sz="2500"/>
              <a:t>    </a:t>
            </a:r>
            <a:r>
              <a:rPr lang="en" sz="2700"/>
              <a:t> </a:t>
            </a:r>
            <a:endParaRPr sz="2700"/>
          </a:p>
        </p:txBody>
      </p:sp>
      <p:grpSp>
        <p:nvGrpSpPr>
          <p:cNvPr id="79" name="Google Shape;79;p13"/>
          <p:cNvGrpSpPr/>
          <p:nvPr/>
        </p:nvGrpSpPr>
        <p:grpSpPr>
          <a:xfrm>
            <a:off x="1310150" y="18026675"/>
            <a:ext cx="9321300" cy="5237063"/>
            <a:chOff x="-10255150" y="15266025"/>
            <a:chExt cx="9321300" cy="5237063"/>
          </a:xfrm>
        </p:grpSpPr>
        <p:sp>
          <p:nvSpPr>
            <p:cNvPr id="80" name="Google Shape;80;p13"/>
            <p:cNvSpPr/>
            <p:nvPr/>
          </p:nvSpPr>
          <p:spPr>
            <a:xfrm>
              <a:off x="-6857200" y="15266025"/>
              <a:ext cx="2525400" cy="21879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AntiBody</a:t>
              </a:r>
              <a:endParaRPr sz="2300"/>
            </a:p>
            <a:p>
              <a:pPr indent="0" lvl="0" marL="0" rtl="0" algn="ctr">
                <a:spcBef>
                  <a:spcPts val="0"/>
                </a:spcBef>
                <a:spcAft>
                  <a:spcPts val="0"/>
                </a:spcAft>
                <a:buNone/>
              </a:pPr>
              <a:r>
                <a:rPr lang="en" sz="2300"/>
                <a:t>(Agent)</a:t>
              </a:r>
              <a:endParaRPr sz="2300"/>
            </a:p>
          </p:txBody>
        </p:sp>
        <p:sp>
          <p:nvSpPr>
            <p:cNvPr id="81" name="Google Shape;81;p13"/>
            <p:cNvSpPr/>
            <p:nvPr/>
          </p:nvSpPr>
          <p:spPr>
            <a:xfrm>
              <a:off x="-6857200" y="18315188"/>
              <a:ext cx="2525400" cy="21879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Antigen</a:t>
              </a:r>
              <a:endParaRPr sz="2300"/>
            </a:p>
            <a:p>
              <a:pPr indent="0" lvl="0" marL="0" rtl="0" algn="ctr">
                <a:spcBef>
                  <a:spcPts val="0"/>
                </a:spcBef>
                <a:spcAft>
                  <a:spcPts val="0"/>
                </a:spcAft>
                <a:buNone/>
              </a:pPr>
              <a:r>
                <a:rPr lang="en" sz="2300"/>
                <a:t>(Environment)</a:t>
              </a:r>
              <a:endParaRPr sz="2300"/>
            </a:p>
          </p:txBody>
        </p:sp>
        <p:sp>
          <p:nvSpPr>
            <p:cNvPr id="82" name="Google Shape;82;p13"/>
            <p:cNvSpPr/>
            <p:nvPr/>
          </p:nvSpPr>
          <p:spPr>
            <a:xfrm flipH="1">
              <a:off x="-4331750" y="15794038"/>
              <a:ext cx="2266800" cy="4395300"/>
            </a:xfrm>
            <a:prstGeom prst="curvedRightArrow">
              <a:avLst>
                <a:gd fmla="val 25000" name="adj1"/>
                <a:gd fmla="val 50000" name="adj2"/>
                <a:gd fmla="val 25000" name="adj3"/>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flipH="1" rot="10800000">
              <a:off x="-9124050" y="15485413"/>
              <a:ext cx="2266800" cy="4395300"/>
            </a:xfrm>
            <a:prstGeom prst="curvedRightArrow">
              <a:avLst>
                <a:gd fmla="val 25000" name="adj1"/>
                <a:gd fmla="val 50000" name="adj2"/>
                <a:gd fmla="val 25000" name="adj3"/>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0255150" y="17314594"/>
              <a:ext cx="2525400" cy="10233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1"/>
                  </a:solidFill>
                </a:rPr>
                <a:t>Reward (Effort towards energy minimisation)</a:t>
              </a:r>
              <a:endParaRPr sz="2000">
                <a:solidFill>
                  <a:schemeClr val="dk1"/>
                </a:solidFill>
              </a:endParaRPr>
            </a:p>
          </p:txBody>
        </p:sp>
        <p:sp>
          <p:nvSpPr>
            <p:cNvPr id="85" name="Google Shape;85;p13"/>
            <p:cNvSpPr/>
            <p:nvPr/>
          </p:nvSpPr>
          <p:spPr>
            <a:xfrm>
              <a:off x="-3459250" y="17314594"/>
              <a:ext cx="2525400" cy="10233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Mutations</a:t>
              </a:r>
              <a:endParaRPr sz="2000">
                <a:solidFill>
                  <a:schemeClr val="dk1"/>
                </a:solidFill>
              </a:endParaRPr>
            </a:p>
            <a:p>
              <a:pPr indent="0" lvl="0" marL="0" rtl="0" algn="ctr">
                <a:spcBef>
                  <a:spcPts val="0"/>
                </a:spcBef>
                <a:spcAft>
                  <a:spcPts val="0"/>
                </a:spcAft>
                <a:buNone/>
              </a:pPr>
              <a:r>
                <a:rPr lang="en" sz="2000">
                  <a:solidFill>
                    <a:schemeClr val="dk1"/>
                  </a:solidFill>
                </a:rPr>
                <a:t>(Actions)</a:t>
              </a:r>
              <a:endParaRPr sz="2000">
                <a:solidFill>
                  <a:schemeClr val="dk1"/>
                </a:solidFill>
              </a:endParaRPr>
            </a:p>
          </p:txBody>
        </p:sp>
      </p:grpSp>
      <p:graphicFrame>
        <p:nvGraphicFramePr>
          <p:cNvPr id="86" name="Google Shape;86;p13"/>
          <p:cNvGraphicFramePr/>
          <p:nvPr/>
        </p:nvGraphicFramePr>
        <p:xfrm>
          <a:off x="860650" y="24319855"/>
          <a:ext cx="3000000" cy="3000000"/>
        </p:xfrm>
        <a:graphic>
          <a:graphicData uri="http://schemas.openxmlformats.org/drawingml/2006/table">
            <a:tbl>
              <a:tblPr>
                <a:noFill/>
                <a:tableStyleId>{9C158E3D-C3EB-49D8-A6B2-AB95B476CFE3}</a:tableStyleId>
              </a:tblPr>
              <a:tblGrid>
                <a:gridCol w="5394125"/>
                <a:gridCol w="992575"/>
                <a:gridCol w="1011625"/>
                <a:gridCol w="565125"/>
                <a:gridCol w="999150"/>
                <a:gridCol w="1082075"/>
              </a:tblGrid>
              <a:tr h="1055075">
                <a:tc>
                  <a:txBody>
                    <a:bodyPr/>
                    <a:lstStyle/>
                    <a:p>
                      <a:pPr indent="0" lvl="0" marL="0" rtl="0" algn="ctr">
                        <a:spcBef>
                          <a:spcPts val="0"/>
                        </a:spcBef>
                        <a:spcAft>
                          <a:spcPts val="0"/>
                        </a:spcAft>
                        <a:buNone/>
                      </a:pPr>
                      <a:r>
                        <a:rPr lang="en" sz="1600"/>
                        <a:t>                     ACTIONS</a:t>
                      </a:r>
                      <a:endParaRPr sz="1600"/>
                    </a:p>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t>R1 -&gt; A</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t>R1 -&gt; C</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t>…..</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t>R17-&gt; W</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t>R17 -&gt; Y</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4300">
                <a:tc>
                  <a:txBody>
                    <a:bodyPr/>
                    <a:lstStyle/>
                    <a:p>
                      <a:pPr indent="0" lvl="0" marL="0" rtl="0" algn="ctr">
                        <a:spcBef>
                          <a:spcPts val="0"/>
                        </a:spcBef>
                        <a:spcAft>
                          <a:spcPts val="0"/>
                        </a:spcAft>
                        <a:buNone/>
                      </a:pPr>
                      <a:r>
                        <a:rPr lang="en" sz="1100"/>
                        <a:t>A32,A34,A53,A57,A95,A97,B30,B33,B35,B52,B54,B55,B58,B59,B99,B101,B102</a:t>
                      </a:r>
                      <a:br>
                        <a:rPr lang="en" sz="1100"/>
                      </a:br>
                      <a:r>
                        <a:rPr lang="en" sz="1250">
                          <a:solidFill>
                            <a:srgbClr val="000000"/>
                          </a:solidFill>
                          <a:latin typeface="Roboto"/>
                          <a:ea typeface="Roboto"/>
                          <a:cs typeface="Roboto"/>
                          <a:sym typeface="Roboto"/>
                        </a:rPr>
                        <a:t>S, Y, Y, Y, S, D, T, Y, Y, N, S, N, T, N, R, Y, R</a:t>
                      </a:r>
                      <a:endParaRPr sz="11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4600">
                <a:tc>
                  <a:txBody>
                    <a:bodyPr/>
                    <a:lstStyle/>
                    <a:p>
                      <a:pPr indent="0" lvl="0" marL="0" rtl="0" algn="ctr">
                        <a:spcBef>
                          <a:spcPts val="0"/>
                        </a:spcBef>
                        <a:spcAft>
                          <a:spcPts val="0"/>
                        </a:spcAft>
                        <a:buClr>
                          <a:srgbClr val="000000"/>
                        </a:buClr>
                        <a:buSzPts val="1100"/>
                        <a:buFont typeface="Arial"/>
                        <a:buNone/>
                      </a:pPr>
                      <a:r>
                        <a:rPr lang="en" sz="1100">
                          <a:solidFill>
                            <a:srgbClr val="000000"/>
                          </a:solidFill>
                        </a:rPr>
                        <a:t>A32,A34,A53,A57,A95,A97,B30,B33,B35,B52,B54,B55,B58,B59,B99,B101,B102</a:t>
                      </a:r>
                      <a:br>
                        <a:rPr lang="en" sz="1100">
                          <a:solidFill>
                            <a:srgbClr val="000000"/>
                          </a:solidFill>
                        </a:rPr>
                      </a:br>
                      <a:r>
                        <a:rPr lang="en" sz="1250">
                          <a:solidFill>
                            <a:srgbClr val="000000"/>
                          </a:solidFill>
                          <a:latin typeface="Roboto"/>
                          <a:ea typeface="Roboto"/>
                          <a:cs typeface="Roboto"/>
                          <a:sym typeface="Roboto"/>
                        </a:rPr>
                        <a:t>S, Y, Y, Y, S, D, T, Y, Y, N, S, N, T, N, R, Y, A</a:t>
                      </a:r>
                      <a:endParaRPr sz="11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05600">
                <a:tc>
                  <a:txBody>
                    <a:bodyPr/>
                    <a:lstStyle/>
                    <a:p>
                      <a:pPr indent="0" lvl="0" marL="0" rtl="0" algn="ctr">
                        <a:lnSpc>
                          <a:spcPct val="50000"/>
                        </a:lnSpc>
                        <a:spcBef>
                          <a:spcPts val="0"/>
                        </a:spcBef>
                        <a:spcAft>
                          <a:spcPts val="0"/>
                        </a:spcAft>
                        <a:buNone/>
                      </a:pPr>
                      <a:r>
                        <a:rPr b="1" lang="en" sz="1500">
                          <a:solidFill>
                            <a:srgbClr val="000000"/>
                          </a:solidFill>
                        </a:rPr>
                        <a:t>.</a:t>
                      </a:r>
                      <a:endParaRPr b="1" sz="1500">
                        <a:solidFill>
                          <a:srgbClr val="000000"/>
                        </a:solidFill>
                      </a:endParaRPr>
                    </a:p>
                    <a:p>
                      <a:pPr indent="0" lvl="0" marL="0" rtl="0" algn="ctr">
                        <a:lnSpc>
                          <a:spcPct val="50000"/>
                        </a:lnSpc>
                        <a:spcBef>
                          <a:spcPts val="0"/>
                        </a:spcBef>
                        <a:spcAft>
                          <a:spcPts val="0"/>
                        </a:spcAft>
                        <a:buNone/>
                      </a:pPr>
                      <a:r>
                        <a:rPr b="1" lang="en" sz="1500">
                          <a:solidFill>
                            <a:srgbClr val="000000"/>
                          </a:solidFill>
                        </a:rPr>
                        <a:t>.</a:t>
                      </a:r>
                      <a:endParaRPr b="1" sz="1500">
                        <a:solidFill>
                          <a:srgbClr val="000000"/>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79225">
                <a:tc>
                  <a:txBody>
                    <a:bodyPr/>
                    <a:lstStyle/>
                    <a:p>
                      <a:pPr indent="0" lvl="0" marL="0" rtl="0" algn="ctr">
                        <a:spcBef>
                          <a:spcPts val="0"/>
                        </a:spcBef>
                        <a:spcAft>
                          <a:spcPts val="0"/>
                        </a:spcAft>
                        <a:buClr>
                          <a:srgbClr val="000000"/>
                        </a:buClr>
                        <a:buSzPts val="1100"/>
                        <a:buFont typeface="Arial"/>
                        <a:buNone/>
                      </a:pPr>
                      <a:r>
                        <a:rPr lang="en" sz="1100">
                          <a:solidFill>
                            <a:srgbClr val="000000"/>
                          </a:solidFill>
                        </a:rPr>
                        <a:t>A32,A34,A53,A57,A95,A97,B30,B33,B35,B52,B54,B55,B58,B59,B99,B101,B102</a:t>
                      </a:r>
                      <a:br>
                        <a:rPr lang="en" sz="1100">
                          <a:solidFill>
                            <a:srgbClr val="000000"/>
                          </a:solidFill>
                        </a:rPr>
                      </a:br>
                      <a:r>
                        <a:rPr lang="en" sz="1250">
                          <a:solidFill>
                            <a:srgbClr val="000000"/>
                          </a:solidFill>
                          <a:latin typeface="Roboto"/>
                          <a:ea typeface="Roboto"/>
                          <a:cs typeface="Roboto"/>
                          <a:sym typeface="Roboto"/>
                        </a:rPr>
                        <a:t>S, Y, Y, Y, S, D, T, Y, Y, N, S, N, T, N, R, Y, D</a:t>
                      </a:r>
                      <a:endParaRPr sz="11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600"/>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87" name="Google Shape;87;p13"/>
          <p:cNvSpPr/>
          <p:nvPr/>
        </p:nvSpPr>
        <p:spPr>
          <a:xfrm>
            <a:off x="860663" y="24319850"/>
            <a:ext cx="5394300" cy="1044300"/>
          </a:xfrm>
          <a:prstGeom prst="rtTriangl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600"/>
              <a:t>STATES</a:t>
            </a:r>
            <a:endParaRPr sz="1600"/>
          </a:p>
          <a:p>
            <a:pPr indent="0" lvl="0" marL="0" rtl="0" algn="l">
              <a:spcBef>
                <a:spcPts val="0"/>
              </a:spcBef>
              <a:spcAft>
                <a:spcPts val="0"/>
              </a:spcAft>
              <a:buNone/>
            </a:pPr>
            <a:r>
              <a:t/>
            </a:r>
            <a:endParaRPr/>
          </a:p>
        </p:txBody>
      </p:sp>
      <p:sp>
        <p:nvSpPr>
          <p:cNvPr id="88" name="Google Shape;88;p13"/>
          <p:cNvSpPr txBox="1"/>
          <p:nvPr/>
        </p:nvSpPr>
        <p:spPr>
          <a:xfrm>
            <a:off x="717750" y="32313550"/>
            <a:ext cx="10734600" cy="600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800">
                <a:solidFill>
                  <a:schemeClr val="dk1"/>
                </a:solidFill>
              </a:rPr>
              <a:t>Agent</a:t>
            </a:r>
            <a:r>
              <a:rPr lang="en" sz="1800">
                <a:solidFill>
                  <a:schemeClr val="dk1"/>
                </a:solidFill>
              </a:rPr>
              <a:t> :   Antibody (Pembrolizumab)</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800">
                <a:solidFill>
                  <a:schemeClr val="dk1"/>
                </a:solidFill>
              </a:rPr>
              <a:t>Actions</a:t>
            </a:r>
            <a:r>
              <a:rPr lang="en" sz="1800">
                <a:solidFill>
                  <a:schemeClr val="dk1"/>
                </a:solidFill>
              </a:rPr>
              <a:t> : (Mutations across 17 residues (17 X 20 = 340) , No mutation </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800">
                <a:solidFill>
                  <a:schemeClr val="dk1"/>
                </a:solidFill>
              </a:rPr>
              <a:t>	Multiple actions are allowed (action branching)</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800">
                <a:solidFill>
                  <a:schemeClr val="dk1"/>
                </a:solidFill>
              </a:rPr>
              <a:t>States</a:t>
            </a:r>
            <a:r>
              <a:rPr lang="en" sz="1800">
                <a:solidFill>
                  <a:schemeClr val="dk1"/>
                </a:solidFill>
              </a:rPr>
              <a:t> : One of the possible 340 configurations of the antiPD1 structure</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sz="1800">
                <a:solidFill>
                  <a:schemeClr val="dk1"/>
                </a:solidFill>
              </a:rPr>
              <a:t>Reward</a:t>
            </a:r>
            <a:r>
              <a:rPr lang="en" sz="1800">
                <a:solidFill>
                  <a:schemeClr val="dk1"/>
                </a:solidFill>
              </a:rPr>
              <a:t> : Function of no. of steps (n) towards Energy minimisation (EM)</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800">
                <a:solidFill>
                  <a:schemeClr val="dk1"/>
                </a:solidFill>
              </a:rPr>
              <a:t>		If 10 &lt; n &lt;= 50, reward = +10</a:t>
            </a:r>
            <a:endParaRPr sz="18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 sz="1800">
                <a:solidFill>
                  <a:schemeClr val="dk1"/>
                </a:solidFill>
              </a:rPr>
              <a:t> 	If 50 &lt; n &lt;= 200, reward = +5</a:t>
            </a:r>
            <a:endParaRPr sz="18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 sz="1800">
                <a:solidFill>
                  <a:schemeClr val="dk1"/>
                </a:solidFill>
              </a:rPr>
              <a:t>	If 200 &lt; n &lt;= 1000, reward = -5</a:t>
            </a:r>
            <a:endParaRPr sz="1800">
              <a:solidFill>
                <a:schemeClr val="dk1"/>
              </a:solidFill>
            </a:endParaRPr>
          </a:p>
          <a:p>
            <a:pPr indent="457200" lvl="0" marL="457200" rtl="0" algn="just">
              <a:lnSpc>
                <a:spcPct val="115000"/>
              </a:lnSpc>
              <a:spcBef>
                <a:spcPts val="1200"/>
              </a:spcBef>
              <a:spcAft>
                <a:spcPts val="0"/>
              </a:spcAft>
              <a:buClr>
                <a:schemeClr val="dk1"/>
              </a:buClr>
              <a:buSzPts val="1100"/>
              <a:buFont typeface="Arial"/>
              <a:buNone/>
            </a:pPr>
            <a:r>
              <a:rPr lang="en" sz="1800">
                <a:solidFill>
                  <a:schemeClr val="dk1"/>
                </a:solidFill>
              </a:rPr>
              <a:t>If 1000 &lt; n &lt;= 2000, reward = -10</a:t>
            </a:r>
            <a:endParaRPr sz="18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 sz="1800">
                <a:solidFill>
                  <a:schemeClr val="dk1"/>
                </a:solidFill>
              </a:rPr>
              <a:t>	If n &lt; =10, Stop : one of the best configurations</a:t>
            </a:r>
            <a:endParaRPr sz="18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 sz="1800">
                <a:solidFill>
                  <a:schemeClr val="dk1"/>
                </a:solidFill>
              </a:rPr>
              <a:t>	If n &gt; 2000, Stop: kill the agent</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
                <a:solidFill>
                  <a:srgbClr val="38761D"/>
                </a:solidFill>
              </a:rPr>
              <a:t>Cloning of agents when reward is +10. (one agent clones into two agent)</a:t>
            </a:r>
            <a:endParaRPr b="1" sz="1800">
              <a:solidFill>
                <a:srgbClr val="38761D"/>
              </a:solidFill>
            </a:endParaRPr>
          </a:p>
          <a:p>
            <a:pPr indent="0" lvl="0" marL="0" rtl="0" algn="l">
              <a:lnSpc>
                <a:spcPct val="115000"/>
              </a:lnSpc>
              <a:spcBef>
                <a:spcPts val="1200"/>
              </a:spcBef>
              <a:spcAft>
                <a:spcPts val="1200"/>
              </a:spcAft>
              <a:buNone/>
            </a:pPr>
            <a:r>
              <a:t/>
            </a:r>
            <a:endParaRPr/>
          </a:p>
        </p:txBody>
      </p:sp>
      <p:grpSp>
        <p:nvGrpSpPr>
          <p:cNvPr id="89" name="Google Shape;89;p13"/>
          <p:cNvGrpSpPr/>
          <p:nvPr/>
        </p:nvGrpSpPr>
        <p:grpSpPr>
          <a:xfrm>
            <a:off x="11713525" y="23276288"/>
            <a:ext cx="10014220" cy="3474720"/>
            <a:chOff x="11713525" y="23276288"/>
            <a:chExt cx="10014220" cy="3474720"/>
          </a:xfrm>
        </p:grpSpPr>
        <p:pic>
          <p:nvPicPr>
            <p:cNvPr id="90" name="Google Shape;90;p13"/>
            <p:cNvPicPr preferRelativeResize="0"/>
            <p:nvPr/>
          </p:nvPicPr>
          <p:blipFill>
            <a:blip r:embed="rId8">
              <a:alphaModFix/>
            </a:blip>
            <a:stretch>
              <a:fillRect/>
            </a:stretch>
          </p:blipFill>
          <p:spPr>
            <a:xfrm>
              <a:off x="11713525" y="23276288"/>
              <a:ext cx="4754880" cy="3474720"/>
            </a:xfrm>
            <a:prstGeom prst="rect">
              <a:avLst/>
            </a:prstGeom>
            <a:noFill/>
            <a:ln cap="flat" cmpd="sng" w="38100">
              <a:solidFill>
                <a:srgbClr val="FF0000"/>
              </a:solidFill>
              <a:prstDash val="solid"/>
              <a:round/>
              <a:headEnd len="sm" w="sm" type="none"/>
              <a:tailEnd len="sm" w="sm" type="none"/>
            </a:ln>
          </p:spPr>
        </p:pic>
        <p:pic>
          <p:nvPicPr>
            <p:cNvPr id="91" name="Google Shape;91;p13"/>
            <p:cNvPicPr preferRelativeResize="0"/>
            <p:nvPr/>
          </p:nvPicPr>
          <p:blipFill>
            <a:blip r:embed="rId9">
              <a:alphaModFix/>
            </a:blip>
            <a:stretch>
              <a:fillRect/>
            </a:stretch>
          </p:blipFill>
          <p:spPr>
            <a:xfrm>
              <a:off x="16972865" y="23276288"/>
              <a:ext cx="4754880" cy="3474720"/>
            </a:xfrm>
            <a:prstGeom prst="rect">
              <a:avLst/>
            </a:prstGeom>
            <a:noFill/>
            <a:ln cap="flat" cmpd="sng" w="38100">
              <a:solidFill>
                <a:srgbClr val="FF0000"/>
              </a:solidFill>
              <a:prstDash val="solid"/>
              <a:round/>
              <a:headEnd len="sm" w="sm" type="none"/>
              <a:tailEnd len="sm" w="sm" type="none"/>
            </a:ln>
          </p:spPr>
        </p:pic>
      </p:grpSp>
      <p:grpSp>
        <p:nvGrpSpPr>
          <p:cNvPr id="92" name="Google Shape;92;p13"/>
          <p:cNvGrpSpPr/>
          <p:nvPr/>
        </p:nvGrpSpPr>
        <p:grpSpPr>
          <a:xfrm>
            <a:off x="22232205" y="23276288"/>
            <a:ext cx="10014220" cy="3474720"/>
            <a:chOff x="22232205" y="23276288"/>
            <a:chExt cx="10014220" cy="3474720"/>
          </a:xfrm>
        </p:grpSpPr>
        <p:pic>
          <p:nvPicPr>
            <p:cNvPr id="93" name="Google Shape;93;p13"/>
            <p:cNvPicPr preferRelativeResize="0"/>
            <p:nvPr/>
          </p:nvPicPr>
          <p:blipFill>
            <a:blip r:embed="rId10">
              <a:alphaModFix/>
            </a:blip>
            <a:stretch>
              <a:fillRect/>
            </a:stretch>
          </p:blipFill>
          <p:spPr>
            <a:xfrm>
              <a:off x="22232205" y="23276288"/>
              <a:ext cx="4754880" cy="3474720"/>
            </a:xfrm>
            <a:prstGeom prst="rect">
              <a:avLst/>
            </a:prstGeom>
            <a:noFill/>
            <a:ln cap="flat" cmpd="sng" w="38100">
              <a:solidFill>
                <a:srgbClr val="FF9900"/>
              </a:solidFill>
              <a:prstDash val="solid"/>
              <a:round/>
              <a:headEnd len="sm" w="sm" type="none"/>
              <a:tailEnd len="sm" w="sm" type="none"/>
            </a:ln>
          </p:spPr>
        </p:pic>
        <p:pic>
          <p:nvPicPr>
            <p:cNvPr id="94" name="Google Shape;94;p13"/>
            <p:cNvPicPr preferRelativeResize="0"/>
            <p:nvPr/>
          </p:nvPicPr>
          <p:blipFill>
            <a:blip r:embed="rId11">
              <a:alphaModFix/>
            </a:blip>
            <a:stretch>
              <a:fillRect/>
            </a:stretch>
          </p:blipFill>
          <p:spPr>
            <a:xfrm>
              <a:off x="27491545" y="23276288"/>
              <a:ext cx="4754880" cy="3474720"/>
            </a:xfrm>
            <a:prstGeom prst="rect">
              <a:avLst/>
            </a:prstGeom>
            <a:noFill/>
            <a:ln cap="flat" cmpd="sng" w="38100">
              <a:solidFill>
                <a:srgbClr val="FF9900"/>
              </a:solidFill>
              <a:prstDash val="solid"/>
              <a:round/>
              <a:headEnd len="sm" w="sm" type="none"/>
              <a:tailEnd len="sm" w="sm" type="none"/>
            </a:ln>
          </p:spPr>
        </p:pic>
      </p:grpSp>
      <p:grpSp>
        <p:nvGrpSpPr>
          <p:cNvPr id="95" name="Google Shape;95;p13"/>
          <p:cNvGrpSpPr/>
          <p:nvPr/>
        </p:nvGrpSpPr>
        <p:grpSpPr>
          <a:xfrm>
            <a:off x="11713525" y="27051213"/>
            <a:ext cx="10014220" cy="3474720"/>
            <a:chOff x="11713525" y="27051213"/>
            <a:chExt cx="10014220" cy="3474720"/>
          </a:xfrm>
        </p:grpSpPr>
        <p:pic>
          <p:nvPicPr>
            <p:cNvPr id="96" name="Google Shape;96;p13"/>
            <p:cNvPicPr preferRelativeResize="0"/>
            <p:nvPr/>
          </p:nvPicPr>
          <p:blipFill>
            <a:blip r:embed="rId12">
              <a:alphaModFix/>
            </a:blip>
            <a:stretch>
              <a:fillRect/>
            </a:stretch>
          </p:blipFill>
          <p:spPr>
            <a:xfrm>
              <a:off x="16972865" y="27051213"/>
              <a:ext cx="4754880" cy="3474720"/>
            </a:xfrm>
            <a:prstGeom prst="rect">
              <a:avLst/>
            </a:prstGeom>
            <a:noFill/>
            <a:ln cap="flat" cmpd="sng" w="38100">
              <a:solidFill>
                <a:srgbClr val="0000FF"/>
              </a:solidFill>
              <a:prstDash val="solid"/>
              <a:round/>
              <a:headEnd len="sm" w="sm" type="none"/>
              <a:tailEnd len="sm" w="sm" type="none"/>
            </a:ln>
          </p:spPr>
        </p:pic>
        <p:pic>
          <p:nvPicPr>
            <p:cNvPr id="97" name="Google Shape;97;p13"/>
            <p:cNvPicPr preferRelativeResize="0"/>
            <p:nvPr/>
          </p:nvPicPr>
          <p:blipFill>
            <a:blip r:embed="rId13">
              <a:alphaModFix/>
            </a:blip>
            <a:stretch>
              <a:fillRect/>
            </a:stretch>
          </p:blipFill>
          <p:spPr>
            <a:xfrm>
              <a:off x="11713525" y="27051213"/>
              <a:ext cx="4754880" cy="3474720"/>
            </a:xfrm>
            <a:prstGeom prst="rect">
              <a:avLst/>
            </a:prstGeom>
            <a:noFill/>
            <a:ln cap="flat" cmpd="sng" w="38100">
              <a:solidFill>
                <a:srgbClr val="0000FF"/>
              </a:solidFill>
              <a:prstDash val="solid"/>
              <a:round/>
              <a:headEnd len="sm" w="sm" type="none"/>
              <a:tailEnd len="sm" w="sm" type="none"/>
            </a:ln>
          </p:spPr>
        </p:pic>
      </p:grpSp>
      <p:grpSp>
        <p:nvGrpSpPr>
          <p:cNvPr id="98" name="Google Shape;98;p13"/>
          <p:cNvGrpSpPr/>
          <p:nvPr/>
        </p:nvGrpSpPr>
        <p:grpSpPr>
          <a:xfrm>
            <a:off x="11713525" y="27051213"/>
            <a:ext cx="20532900" cy="7249645"/>
            <a:chOff x="11713525" y="27051213"/>
            <a:chExt cx="20532900" cy="7249645"/>
          </a:xfrm>
        </p:grpSpPr>
        <p:pic>
          <p:nvPicPr>
            <p:cNvPr id="99" name="Google Shape;99;p13"/>
            <p:cNvPicPr preferRelativeResize="0"/>
            <p:nvPr/>
          </p:nvPicPr>
          <p:blipFill>
            <a:blip r:embed="rId14">
              <a:alphaModFix/>
            </a:blip>
            <a:stretch>
              <a:fillRect/>
            </a:stretch>
          </p:blipFill>
          <p:spPr>
            <a:xfrm>
              <a:off x="27491545" y="27051213"/>
              <a:ext cx="4754880" cy="3474720"/>
            </a:xfrm>
            <a:prstGeom prst="rect">
              <a:avLst/>
            </a:prstGeom>
            <a:noFill/>
            <a:ln cap="flat" cmpd="sng" w="38100">
              <a:solidFill>
                <a:srgbClr val="9900FF"/>
              </a:solidFill>
              <a:prstDash val="solid"/>
              <a:round/>
              <a:headEnd len="sm" w="sm" type="none"/>
              <a:tailEnd len="sm" w="sm" type="none"/>
            </a:ln>
          </p:spPr>
        </p:pic>
        <p:pic>
          <p:nvPicPr>
            <p:cNvPr id="100" name="Google Shape;100;p13"/>
            <p:cNvPicPr preferRelativeResize="0"/>
            <p:nvPr/>
          </p:nvPicPr>
          <p:blipFill>
            <a:blip r:embed="rId15">
              <a:alphaModFix/>
            </a:blip>
            <a:stretch>
              <a:fillRect/>
            </a:stretch>
          </p:blipFill>
          <p:spPr>
            <a:xfrm>
              <a:off x="22232205" y="27051213"/>
              <a:ext cx="4754880" cy="3474720"/>
            </a:xfrm>
            <a:prstGeom prst="rect">
              <a:avLst/>
            </a:prstGeom>
            <a:noFill/>
            <a:ln cap="flat" cmpd="sng" w="38100">
              <a:solidFill>
                <a:srgbClr val="9900FF"/>
              </a:solidFill>
              <a:prstDash val="solid"/>
              <a:round/>
              <a:headEnd len="sm" w="sm" type="none"/>
              <a:tailEnd len="sm" w="sm" type="none"/>
            </a:ln>
          </p:spPr>
        </p:pic>
        <p:pic>
          <p:nvPicPr>
            <p:cNvPr id="101" name="Google Shape;101;p13"/>
            <p:cNvPicPr preferRelativeResize="0"/>
            <p:nvPr/>
          </p:nvPicPr>
          <p:blipFill>
            <a:blip r:embed="rId16">
              <a:alphaModFix/>
            </a:blip>
            <a:stretch>
              <a:fillRect/>
            </a:stretch>
          </p:blipFill>
          <p:spPr>
            <a:xfrm>
              <a:off x="11713525" y="30826138"/>
              <a:ext cx="4754880" cy="3474720"/>
            </a:xfrm>
            <a:prstGeom prst="rect">
              <a:avLst/>
            </a:prstGeom>
            <a:noFill/>
            <a:ln cap="flat" cmpd="sng" w="38100">
              <a:solidFill>
                <a:srgbClr val="9900FF"/>
              </a:solidFill>
              <a:prstDash val="solid"/>
              <a:round/>
              <a:headEnd len="sm" w="sm" type="none"/>
              <a:tailEnd len="sm" w="sm" type="none"/>
            </a:ln>
          </p:spPr>
        </p:pic>
        <p:pic>
          <p:nvPicPr>
            <p:cNvPr id="102" name="Google Shape;102;p13"/>
            <p:cNvPicPr preferRelativeResize="0"/>
            <p:nvPr/>
          </p:nvPicPr>
          <p:blipFill>
            <a:blip r:embed="rId17">
              <a:alphaModFix/>
            </a:blip>
            <a:stretch>
              <a:fillRect/>
            </a:stretch>
          </p:blipFill>
          <p:spPr>
            <a:xfrm>
              <a:off x="16972865" y="30826138"/>
              <a:ext cx="4754880" cy="3474720"/>
            </a:xfrm>
            <a:prstGeom prst="rect">
              <a:avLst/>
            </a:prstGeom>
            <a:noFill/>
            <a:ln cap="flat" cmpd="sng" w="38100">
              <a:solidFill>
                <a:srgbClr val="9900FF"/>
              </a:solidFill>
              <a:prstDash val="solid"/>
              <a:round/>
              <a:headEnd len="sm" w="sm" type="none"/>
              <a:tailEnd len="sm" w="sm" type="none"/>
            </a:ln>
          </p:spPr>
        </p:pic>
      </p:grpSp>
      <p:grpSp>
        <p:nvGrpSpPr>
          <p:cNvPr id="103" name="Google Shape;103;p13"/>
          <p:cNvGrpSpPr/>
          <p:nvPr/>
        </p:nvGrpSpPr>
        <p:grpSpPr>
          <a:xfrm>
            <a:off x="11713525" y="30826138"/>
            <a:ext cx="20532900" cy="7249645"/>
            <a:chOff x="11713525" y="30826138"/>
            <a:chExt cx="20532900" cy="7249645"/>
          </a:xfrm>
        </p:grpSpPr>
        <p:pic>
          <p:nvPicPr>
            <p:cNvPr id="104" name="Google Shape;104;p13"/>
            <p:cNvPicPr preferRelativeResize="0"/>
            <p:nvPr/>
          </p:nvPicPr>
          <p:blipFill>
            <a:blip r:embed="rId18">
              <a:alphaModFix/>
            </a:blip>
            <a:stretch>
              <a:fillRect/>
            </a:stretch>
          </p:blipFill>
          <p:spPr>
            <a:xfrm>
              <a:off x="27491545" y="30826138"/>
              <a:ext cx="4754880" cy="3474720"/>
            </a:xfrm>
            <a:prstGeom prst="rect">
              <a:avLst/>
            </a:prstGeom>
            <a:noFill/>
            <a:ln cap="flat" cmpd="sng" w="38100">
              <a:solidFill>
                <a:srgbClr val="FF00FF"/>
              </a:solidFill>
              <a:prstDash val="solid"/>
              <a:round/>
              <a:headEnd len="sm" w="sm" type="none"/>
              <a:tailEnd len="sm" w="sm" type="none"/>
            </a:ln>
          </p:spPr>
        </p:pic>
        <p:pic>
          <p:nvPicPr>
            <p:cNvPr id="105" name="Google Shape;105;p13"/>
            <p:cNvPicPr preferRelativeResize="0"/>
            <p:nvPr/>
          </p:nvPicPr>
          <p:blipFill>
            <a:blip r:embed="rId19">
              <a:alphaModFix/>
            </a:blip>
            <a:stretch>
              <a:fillRect/>
            </a:stretch>
          </p:blipFill>
          <p:spPr>
            <a:xfrm>
              <a:off x="11713525" y="34601063"/>
              <a:ext cx="4754880" cy="3474720"/>
            </a:xfrm>
            <a:prstGeom prst="rect">
              <a:avLst/>
            </a:prstGeom>
            <a:noFill/>
            <a:ln cap="flat" cmpd="sng" w="38100">
              <a:solidFill>
                <a:srgbClr val="FF00FF"/>
              </a:solidFill>
              <a:prstDash val="solid"/>
              <a:round/>
              <a:headEnd len="sm" w="sm" type="none"/>
              <a:tailEnd len="sm" w="sm" type="none"/>
            </a:ln>
          </p:spPr>
        </p:pic>
        <p:pic>
          <p:nvPicPr>
            <p:cNvPr id="106" name="Google Shape;106;p13"/>
            <p:cNvPicPr preferRelativeResize="0"/>
            <p:nvPr/>
          </p:nvPicPr>
          <p:blipFill>
            <a:blip r:embed="rId20">
              <a:alphaModFix/>
            </a:blip>
            <a:stretch>
              <a:fillRect/>
            </a:stretch>
          </p:blipFill>
          <p:spPr>
            <a:xfrm>
              <a:off x="22232205" y="30826138"/>
              <a:ext cx="4754880" cy="3474720"/>
            </a:xfrm>
            <a:prstGeom prst="rect">
              <a:avLst/>
            </a:prstGeom>
            <a:noFill/>
            <a:ln cap="flat" cmpd="sng" w="38100">
              <a:solidFill>
                <a:srgbClr val="FF00FF"/>
              </a:solidFill>
              <a:prstDash val="solid"/>
              <a:round/>
              <a:headEnd len="sm" w="sm" type="none"/>
              <a:tailEnd len="sm" w="sm" type="none"/>
            </a:ln>
          </p:spPr>
        </p:pic>
        <p:pic>
          <p:nvPicPr>
            <p:cNvPr id="107" name="Google Shape;107;p13"/>
            <p:cNvPicPr preferRelativeResize="0"/>
            <p:nvPr/>
          </p:nvPicPr>
          <p:blipFill>
            <a:blip r:embed="rId21">
              <a:alphaModFix/>
            </a:blip>
            <a:stretch>
              <a:fillRect/>
            </a:stretch>
          </p:blipFill>
          <p:spPr>
            <a:xfrm>
              <a:off x="16972865" y="34601063"/>
              <a:ext cx="4754880" cy="3474720"/>
            </a:xfrm>
            <a:prstGeom prst="rect">
              <a:avLst/>
            </a:prstGeom>
            <a:noFill/>
            <a:ln cap="flat" cmpd="sng" w="38100">
              <a:solidFill>
                <a:srgbClr val="FF00FF"/>
              </a:solidFill>
              <a:prstDash val="solid"/>
              <a:round/>
              <a:headEnd len="sm" w="sm" type="none"/>
              <a:tailEnd len="sm" w="sm" type="none"/>
            </a:ln>
          </p:spPr>
        </p:pic>
      </p:grpSp>
      <p:grpSp>
        <p:nvGrpSpPr>
          <p:cNvPr id="108" name="Google Shape;108;p13"/>
          <p:cNvGrpSpPr/>
          <p:nvPr/>
        </p:nvGrpSpPr>
        <p:grpSpPr>
          <a:xfrm>
            <a:off x="11713513" y="34601063"/>
            <a:ext cx="20532913" cy="7249658"/>
            <a:chOff x="11713513" y="34601063"/>
            <a:chExt cx="20532913" cy="7249658"/>
          </a:xfrm>
        </p:grpSpPr>
        <p:pic>
          <p:nvPicPr>
            <p:cNvPr id="109" name="Google Shape;109;p13"/>
            <p:cNvPicPr preferRelativeResize="0"/>
            <p:nvPr/>
          </p:nvPicPr>
          <p:blipFill>
            <a:blip r:embed="rId22">
              <a:alphaModFix/>
            </a:blip>
            <a:stretch>
              <a:fillRect/>
            </a:stretch>
          </p:blipFill>
          <p:spPr>
            <a:xfrm>
              <a:off x="11713513" y="38376000"/>
              <a:ext cx="4754880" cy="3474720"/>
            </a:xfrm>
            <a:prstGeom prst="rect">
              <a:avLst/>
            </a:prstGeom>
            <a:noFill/>
            <a:ln cap="flat" cmpd="sng" w="38100">
              <a:solidFill>
                <a:srgbClr val="980000"/>
              </a:solidFill>
              <a:prstDash val="solid"/>
              <a:round/>
              <a:headEnd len="sm" w="sm" type="none"/>
              <a:tailEnd len="sm" w="sm" type="none"/>
            </a:ln>
          </p:spPr>
        </p:pic>
        <p:pic>
          <p:nvPicPr>
            <p:cNvPr id="110" name="Google Shape;110;p13"/>
            <p:cNvPicPr preferRelativeResize="0"/>
            <p:nvPr/>
          </p:nvPicPr>
          <p:blipFill>
            <a:blip r:embed="rId23">
              <a:alphaModFix/>
            </a:blip>
            <a:stretch>
              <a:fillRect/>
            </a:stretch>
          </p:blipFill>
          <p:spPr>
            <a:xfrm>
              <a:off x="22232205" y="34601063"/>
              <a:ext cx="4754880" cy="3474720"/>
            </a:xfrm>
            <a:prstGeom prst="rect">
              <a:avLst/>
            </a:prstGeom>
            <a:noFill/>
            <a:ln cap="flat" cmpd="sng" w="38100">
              <a:solidFill>
                <a:srgbClr val="980000"/>
              </a:solidFill>
              <a:prstDash val="solid"/>
              <a:round/>
              <a:headEnd len="sm" w="sm" type="none"/>
              <a:tailEnd len="sm" w="sm" type="none"/>
            </a:ln>
          </p:spPr>
        </p:pic>
        <p:pic>
          <p:nvPicPr>
            <p:cNvPr id="111" name="Google Shape;111;p13"/>
            <p:cNvPicPr preferRelativeResize="0"/>
            <p:nvPr/>
          </p:nvPicPr>
          <p:blipFill>
            <a:blip r:embed="rId24">
              <a:alphaModFix/>
            </a:blip>
            <a:stretch>
              <a:fillRect/>
            </a:stretch>
          </p:blipFill>
          <p:spPr>
            <a:xfrm>
              <a:off x="27491545" y="34601063"/>
              <a:ext cx="4754880" cy="3474720"/>
            </a:xfrm>
            <a:prstGeom prst="rect">
              <a:avLst/>
            </a:prstGeom>
            <a:noFill/>
            <a:ln cap="flat" cmpd="sng" w="38100">
              <a:solidFill>
                <a:srgbClr val="980000"/>
              </a:solidFill>
              <a:prstDash val="solid"/>
              <a:round/>
              <a:headEnd len="sm" w="sm" type="none"/>
              <a:tailEnd len="sm" w="sm" type="none"/>
            </a:ln>
          </p:spPr>
        </p:pic>
      </p:grpSp>
      <p:sp>
        <p:nvSpPr>
          <p:cNvPr id="112" name="Google Shape;112;p13"/>
          <p:cNvSpPr/>
          <p:nvPr/>
        </p:nvSpPr>
        <p:spPr>
          <a:xfrm>
            <a:off x="16780800" y="40341950"/>
            <a:ext cx="15513300" cy="607200"/>
          </a:xfrm>
          <a:prstGeom prst="round2DiagRect">
            <a:avLst>
              <a:gd fmla="val 16667" name="adj1"/>
              <a:gd fmla="val 0"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900">
                <a:solidFill>
                  <a:srgbClr val="EEEEEE"/>
                </a:solidFill>
              </a:rPr>
              <a:t>REFERENCES</a:t>
            </a:r>
            <a:endParaRPr b="1" sz="3900">
              <a:solidFill>
                <a:srgbClr val="EEEEEE"/>
              </a:solidFill>
            </a:endParaRPr>
          </a:p>
        </p:txBody>
      </p:sp>
      <p:sp>
        <p:nvSpPr>
          <p:cNvPr id="113" name="Google Shape;113;p13"/>
          <p:cNvSpPr/>
          <p:nvPr/>
        </p:nvSpPr>
        <p:spPr>
          <a:xfrm>
            <a:off x="16749750" y="40983375"/>
            <a:ext cx="15460200" cy="1849500"/>
          </a:xfrm>
          <a:prstGeom prst="rect">
            <a:avLst/>
          </a:prstGeom>
          <a:noFill/>
          <a:ln>
            <a:noFill/>
          </a:ln>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Clr>
                <a:schemeClr val="dk1"/>
              </a:buClr>
              <a:buSzPts val="1500"/>
              <a:buChar char="●"/>
            </a:pPr>
            <a:r>
              <a:rPr lang="en" sz="1500">
                <a:solidFill>
                  <a:schemeClr val="dk1"/>
                </a:solidFill>
              </a:rPr>
              <a:t>Horita, Shoichiro, et al. "High-resolution crystal structure of the therapeutic antibody pembrolizumab bound to the human PD-1." </a:t>
            </a:r>
            <a:r>
              <a:rPr i="1" lang="en" sz="1500">
                <a:solidFill>
                  <a:schemeClr val="dk1"/>
                </a:solidFill>
              </a:rPr>
              <a:t>Scientific reports</a:t>
            </a:r>
            <a:r>
              <a:rPr lang="en" sz="1500">
                <a:solidFill>
                  <a:schemeClr val="dk1"/>
                </a:solidFill>
              </a:rPr>
              <a:t> 6.1 (2016): 35297.</a:t>
            </a:r>
            <a:endParaRPr sz="1500">
              <a:solidFill>
                <a:schemeClr val="dk1"/>
              </a:solidFill>
            </a:endParaRPr>
          </a:p>
          <a:p>
            <a:pPr indent="-323850" lvl="0" marL="457200" rtl="0" algn="just">
              <a:lnSpc>
                <a:spcPct val="100000"/>
              </a:lnSpc>
              <a:spcBef>
                <a:spcPts val="0"/>
              </a:spcBef>
              <a:spcAft>
                <a:spcPts val="0"/>
              </a:spcAft>
              <a:buClr>
                <a:schemeClr val="dk1"/>
              </a:buClr>
              <a:buSzPts val="1500"/>
              <a:buChar char="●"/>
            </a:pPr>
            <a:r>
              <a:rPr lang="en" sz="1500">
                <a:solidFill>
                  <a:schemeClr val="dk1"/>
                </a:solidFill>
              </a:rPr>
              <a:t>Xu, Xiaopeng, et al. "AB-Gen: Antibody Library Design with Generative Pre-trained Transformer and Deep Reinforcement Learning." </a:t>
            </a:r>
            <a:r>
              <a:rPr i="1" lang="en" sz="1500">
                <a:solidFill>
                  <a:schemeClr val="dk1"/>
                </a:solidFill>
              </a:rPr>
              <a:t>Genomics, Proteomics &amp; Bioinformatics</a:t>
            </a:r>
            <a:r>
              <a:rPr lang="en" sz="1500">
                <a:solidFill>
                  <a:schemeClr val="dk1"/>
                </a:solidFill>
              </a:rPr>
              <a:t> (2023).</a:t>
            </a:r>
            <a:endParaRPr sz="1500">
              <a:solidFill>
                <a:schemeClr val="dk1"/>
              </a:solidFill>
            </a:endParaRPr>
          </a:p>
          <a:p>
            <a:pPr indent="-323850" lvl="0" marL="457200" rtl="0" algn="just">
              <a:lnSpc>
                <a:spcPct val="100000"/>
              </a:lnSpc>
              <a:spcBef>
                <a:spcPts val="0"/>
              </a:spcBef>
              <a:spcAft>
                <a:spcPts val="0"/>
              </a:spcAft>
              <a:buClr>
                <a:schemeClr val="dk1"/>
              </a:buClr>
              <a:buSzPts val="1500"/>
              <a:buChar char="●"/>
            </a:pPr>
            <a:r>
              <a:rPr lang="en" sz="1500">
                <a:solidFill>
                  <a:schemeClr val="dk1"/>
                </a:solidFill>
              </a:rPr>
              <a:t>Mason, Derek M., et al. "Optimization of therapeutic antibodies by predicting antigen specificity from antibody sequence via deep learning." </a:t>
            </a:r>
            <a:r>
              <a:rPr i="1" lang="en" sz="1500">
                <a:solidFill>
                  <a:schemeClr val="dk1"/>
                </a:solidFill>
              </a:rPr>
              <a:t>Nature Biomedical Engineering</a:t>
            </a:r>
            <a:r>
              <a:rPr lang="en" sz="1500">
                <a:solidFill>
                  <a:schemeClr val="dk1"/>
                </a:solidFill>
              </a:rPr>
              <a:t> 5.6 (2021): 600-612.</a:t>
            </a:r>
            <a:endParaRPr sz="1500">
              <a:solidFill>
                <a:schemeClr val="dk1"/>
              </a:solidFill>
            </a:endParaRPr>
          </a:p>
          <a:p>
            <a:pPr indent="-323850" lvl="0" marL="457200" rtl="0" algn="just">
              <a:lnSpc>
                <a:spcPct val="100000"/>
              </a:lnSpc>
              <a:spcBef>
                <a:spcPts val="0"/>
              </a:spcBef>
              <a:spcAft>
                <a:spcPts val="0"/>
              </a:spcAft>
              <a:buClr>
                <a:schemeClr val="dk1"/>
              </a:buClr>
              <a:buSzPts val="1500"/>
              <a:buChar char="●"/>
            </a:pPr>
            <a:r>
              <a:rPr lang="en" sz="1500">
                <a:solidFill>
                  <a:schemeClr val="dk1"/>
                </a:solidFill>
              </a:rPr>
              <a:t>Nosrati, Masoumeh, and Mohammad Reza Housaindokht. "New insights into the effect of mutations on affibody-Fc interaction, a molecular dynamics simulation approach." </a:t>
            </a:r>
            <a:r>
              <a:rPr i="1" lang="en" sz="1500">
                <a:solidFill>
                  <a:schemeClr val="dk1"/>
                </a:solidFill>
              </a:rPr>
              <a:t>Journal of Structural Biology</a:t>
            </a:r>
            <a:r>
              <a:rPr lang="en" sz="1500">
                <a:solidFill>
                  <a:schemeClr val="dk1"/>
                </a:solidFill>
              </a:rPr>
              <a:t> 215.1 (2023): 107925.</a:t>
            </a:r>
            <a:endParaRPr sz="1200">
              <a:solidFill>
                <a:schemeClr val="accent2"/>
              </a:solidFill>
              <a:highlight>
                <a:srgbClr val="FFFFFF"/>
              </a:highlight>
              <a:latin typeface="Roboto"/>
              <a:ea typeface="Roboto"/>
              <a:cs typeface="Roboto"/>
              <a:sym typeface="Roboto"/>
            </a:endParaRPr>
          </a:p>
        </p:txBody>
      </p:sp>
      <p:grpSp>
        <p:nvGrpSpPr>
          <p:cNvPr id="114" name="Google Shape;114;p13"/>
          <p:cNvGrpSpPr/>
          <p:nvPr/>
        </p:nvGrpSpPr>
        <p:grpSpPr>
          <a:xfrm>
            <a:off x="1726325" y="28247114"/>
            <a:ext cx="8488946" cy="3690237"/>
            <a:chOff x="594213" y="28318577"/>
            <a:chExt cx="8488946" cy="3690237"/>
          </a:xfrm>
        </p:grpSpPr>
        <p:sp>
          <p:nvSpPr>
            <p:cNvPr id="115" name="Google Shape;115;p13"/>
            <p:cNvSpPr/>
            <p:nvPr/>
          </p:nvSpPr>
          <p:spPr>
            <a:xfrm>
              <a:off x="6094815" y="28318577"/>
              <a:ext cx="1869000" cy="949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Number of steps to converge</a:t>
              </a:r>
              <a:endParaRPr/>
            </a:p>
            <a:p>
              <a:pPr indent="0" lvl="0" marL="0" rtl="0" algn="ctr">
                <a:spcBef>
                  <a:spcPts val="0"/>
                </a:spcBef>
                <a:spcAft>
                  <a:spcPts val="0"/>
                </a:spcAft>
                <a:buNone/>
              </a:pPr>
              <a:r>
                <a:rPr lang="en"/>
                <a:t>(Reward for the Q-Table)</a:t>
              </a:r>
              <a:endParaRPr/>
            </a:p>
          </p:txBody>
        </p:sp>
        <p:sp>
          <p:nvSpPr>
            <p:cNvPr id="116" name="Google Shape;116;p13"/>
            <p:cNvSpPr/>
            <p:nvPr/>
          </p:nvSpPr>
          <p:spPr>
            <a:xfrm>
              <a:off x="4887463" y="30193850"/>
              <a:ext cx="1869000" cy="7200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Next Generation </a:t>
              </a:r>
              <a:r>
                <a:rPr lang="en"/>
                <a:t>Antibody</a:t>
              </a:r>
              <a:endParaRPr/>
            </a:p>
            <a:p>
              <a:pPr indent="0" lvl="0" marL="0" rtl="0" algn="ctr">
                <a:spcBef>
                  <a:spcPts val="0"/>
                </a:spcBef>
                <a:spcAft>
                  <a:spcPts val="0"/>
                </a:spcAft>
                <a:buNone/>
              </a:pPr>
              <a:r>
                <a:rPr lang="en"/>
                <a:t>(Agent)</a:t>
              </a:r>
              <a:endParaRPr/>
            </a:p>
          </p:txBody>
        </p:sp>
        <p:sp>
          <p:nvSpPr>
            <p:cNvPr id="117" name="Google Shape;117;p13"/>
            <p:cNvSpPr/>
            <p:nvPr/>
          </p:nvSpPr>
          <p:spPr>
            <a:xfrm>
              <a:off x="2578665" y="28318605"/>
              <a:ext cx="1314300" cy="949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PDB Mutator Script</a:t>
              </a:r>
              <a:endParaRPr/>
            </a:p>
            <a:p>
              <a:pPr indent="0" lvl="0" marL="0" rtl="0" algn="ctr">
                <a:spcBef>
                  <a:spcPts val="0"/>
                </a:spcBef>
                <a:spcAft>
                  <a:spcPts val="0"/>
                </a:spcAft>
                <a:buNone/>
              </a:pPr>
              <a:r>
                <a:rPr lang="en"/>
                <a:t>(Pymol)</a:t>
              </a:r>
              <a:endParaRPr/>
            </a:p>
          </p:txBody>
        </p:sp>
        <p:sp>
          <p:nvSpPr>
            <p:cNvPr id="118" name="Google Shape;118;p13"/>
            <p:cNvSpPr/>
            <p:nvPr/>
          </p:nvSpPr>
          <p:spPr>
            <a:xfrm>
              <a:off x="4217205" y="28318605"/>
              <a:ext cx="1314300" cy="949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Energy Minimization</a:t>
              </a:r>
              <a:endParaRPr/>
            </a:p>
            <a:p>
              <a:pPr indent="0" lvl="0" marL="0" rtl="0" algn="ctr">
                <a:spcBef>
                  <a:spcPts val="0"/>
                </a:spcBef>
                <a:spcAft>
                  <a:spcPts val="0"/>
                </a:spcAft>
                <a:buNone/>
              </a:pPr>
              <a:r>
                <a:rPr lang="en"/>
                <a:t>(Gromacs)</a:t>
              </a:r>
              <a:endParaRPr/>
            </a:p>
          </p:txBody>
        </p:sp>
        <p:sp>
          <p:nvSpPr>
            <p:cNvPr id="119" name="Google Shape;119;p13"/>
            <p:cNvSpPr/>
            <p:nvPr/>
          </p:nvSpPr>
          <p:spPr>
            <a:xfrm>
              <a:off x="7768858" y="29590604"/>
              <a:ext cx="1314300" cy="949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Updating the Q-Table</a:t>
              </a:r>
              <a:endParaRPr/>
            </a:p>
          </p:txBody>
        </p:sp>
        <p:cxnSp>
          <p:nvCxnSpPr>
            <p:cNvPr id="120" name="Google Shape;120;p13"/>
            <p:cNvCxnSpPr>
              <a:stCxn id="117" idx="3"/>
              <a:endCxn id="118" idx="1"/>
            </p:cNvCxnSpPr>
            <p:nvPr/>
          </p:nvCxnSpPr>
          <p:spPr>
            <a:xfrm>
              <a:off x="3892965" y="28793205"/>
              <a:ext cx="324300" cy="0"/>
            </a:xfrm>
            <a:prstGeom prst="straightConnector1">
              <a:avLst/>
            </a:prstGeom>
            <a:noFill/>
            <a:ln cap="flat" cmpd="sng" w="38100">
              <a:solidFill>
                <a:schemeClr val="dk2"/>
              </a:solidFill>
              <a:prstDash val="solid"/>
              <a:round/>
              <a:headEnd len="med" w="med" type="none"/>
              <a:tailEnd len="med" w="med" type="stealth"/>
            </a:ln>
          </p:spPr>
        </p:cxnSp>
        <p:cxnSp>
          <p:nvCxnSpPr>
            <p:cNvPr id="121" name="Google Shape;121;p13"/>
            <p:cNvCxnSpPr>
              <a:stCxn id="118" idx="3"/>
              <a:endCxn id="115" idx="1"/>
            </p:cNvCxnSpPr>
            <p:nvPr/>
          </p:nvCxnSpPr>
          <p:spPr>
            <a:xfrm>
              <a:off x="5531505" y="28793205"/>
              <a:ext cx="563400" cy="0"/>
            </a:xfrm>
            <a:prstGeom prst="straightConnector1">
              <a:avLst/>
            </a:prstGeom>
            <a:noFill/>
            <a:ln cap="flat" cmpd="sng" w="38100">
              <a:solidFill>
                <a:schemeClr val="dk2"/>
              </a:solidFill>
              <a:prstDash val="solid"/>
              <a:round/>
              <a:headEnd len="med" w="med" type="none"/>
              <a:tailEnd len="med" w="med" type="stealth"/>
            </a:ln>
          </p:spPr>
        </p:cxnSp>
        <p:sp>
          <p:nvSpPr>
            <p:cNvPr id="122" name="Google Shape;122;p13"/>
            <p:cNvSpPr/>
            <p:nvPr/>
          </p:nvSpPr>
          <p:spPr>
            <a:xfrm>
              <a:off x="4008021" y="31059421"/>
              <a:ext cx="1314300" cy="949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Action Predicted by the Q-Table</a:t>
              </a:r>
              <a:endParaRPr/>
            </a:p>
          </p:txBody>
        </p:sp>
        <p:cxnSp>
          <p:nvCxnSpPr>
            <p:cNvPr id="123" name="Google Shape;123;p13"/>
            <p:cNvCxnSpPr>
              <a:stCxn id="119" idx="2"/>
              <a:endCxn id="124" idx="3"/>
            </p:cNvCxnSpPr>
            <p:nvPr/>
          </p:nvCxnSpPr>
          <p:spPr>
            <a:xfrm rot="5400000">
              <a:off x="7729408" y="30837704"/>
              <a:ext cx="994500" cy="398700"/>
            </a:xfrm>
            <a:prstGeom prst="bentConnector2">
              <a:avLst/>
            </a:prstGeom>
            <a:noFill/>
            <a:ln cap="flat" cmpd="sng" w="38100">
              <a:solidFill>
                <a:schemeClr val="dk2"/>
              </a:solidFill>
              <a:prstDash val="solid"/>
              <a:round/>
              <a:headEnd len="med" w="med" type="none"/>
              <a:tailEnd len="med" w="med" type="stealth"/>
            </a:ln>
          </p:spPr>
        </p:cxnSp>
        <p:cxnSp>
          <p:nvCxnSpPr>
            <p:cNvPr id="125" name="Google Shape;125;p13"/>
            <p:cNvCxnSpPr>
              <a:stCxn id="116" idx="1"/>
              <a:endCxn id="126" idx="3"/>
            </p:cNvCxnSpPr>
            <p:nvPr/>
          </p:nvCxnSpPr>
          <p:spPr>
            <a:xfrm flipH="1">
              <a:off x="4002463" y="30553850"/>
              <a:ext cx="885000" cy="600"/>
            </a:xfrm>
            <a:prstGeom prst="bentConnector3">
              <a:avLst>
                <a:gd fmla="val 50001" name="adj1"/>
              </a:avLst>
            </a:prstGeom>
            <a:noFill/>
            <a:ln cap="flat" cmpd="sng" w="38100">
              <a:solidFill>
                <a:schemeClr val="dk2"/>
              </a:solidFill>
              <a:prstDash val="solid"/>
              <a:round/>
              <a:headEnd len="med" w="med" type="none"/>
              <a:tailEnd len="med" w="med" type="stealth"/>
            </a:ln>
          </p:spPr>
        </p:cxnSp>
        <p:cxnSp>
          <p:nvCxnSpPr>
            <p:cNvPr id="127" name="Google Shape;127;p13"/>
            <p:cNvCxnSpPr>
              <a:stCxn id="118" idx="2"/>
              <a:endCxn id="116" idx="0"/>
            </p:cNvCxnSpPr>
            <p:nvPr/>
          </p:nvCxnSpPr>
          <p:spPr>
            <a:xfrm flipH="1" rot="-5400000">
              <a:off x="4885155" y="29257005"/>
              <a:ext cx="926100" cy="947700"/>
            </a:xfrm>
            <a:prstGeom prst="bentConnector3">
              <a:avLst>
                <a:gd fmla="val 49997" name="adj1"/>
              </a:avLst>
            </a:prstGeom>
            <a:noFill/>
            <a:ln cap="flat" cmpd="sng" w="38100">
              <a:solidFill>
                <a:schemeClr val="dk2"/>
              </a:solidFill>
              <a:prstDash val="solid"/>
              <a:round/>
              <a:headEnd len="med" w="med" type="none"/>
              <a:tailEnd len="med" w="med" type="stealth"/>
            </a:ln>
          </p:spPr>
        </p:cxnSp>
        <p:cxnSp>
          <p:nvCxnSpPr>
            <p:cNvPr id="128" name="Google Shape;128;p13"/>
            <p:cNvCxnSpPr>
              <a:stCxn id="115" idx="3"/>
              <a:endCxn id="119" idx="0"/>
            </p:cNvCxnSpPr>
            <p:nvPr/>
          </p:nvCxnSpPr>
          <p:spPr>
            <a:xfrm>
              <a:off x="7963815" y="28793177"/>
              <a:ext cx="462300" cy="797400"/>
            </a:xfrm>
            <a:prstGeom prst="bentConnector2">
              <a:avLst/>
            </a:prstGeom>
            <a:noFill/>
            <a:ln cap="flat" cmpd="sng" w="38100">
              <a:solidFill>
                <a:schemeClr val="dk2"/>
              </a:solidFill>
              <a:prstDash val="solid"/>
              <a:round/>
              <a:headEnd len="med" w="med" type="none"/>
              <a:tailEnd len="med" w="med" type="stealth"/>
            </a:ln>
          </p:spPr>
        </p:cxnSp>
        <p:sp>
          <p:nvSpPr>
            <p:cNvPr id="124" name="Google Shape;124;p13"/>
            <p:cNvSpPr/>
            <p:nvPr/>
          </p:nvSpPr>
          <p:spPr>
            <a:xfrm>
              <a:off x="6158161" y="31059613"/>
              <a:ext cx="1869000" cy="949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Q-Table Used To Predict the Next Action (Mutation).</a:t>
              </a:r>
              <a:endParaRPr/>
            </a:p>
          </p:txBody>
        </p:sp>
        <p:cxnSp>
          <p:nvCxnSpPr>
            <p:cNvPr id="129" name="Google Shape;129;p13"/>
            <p:cNvCxnSpPr>
              <a:stCxn id="124" idx="1"/>
              <a:endCxn id="122" idx="3"/>
            </p:cNvCxnSpPr>
            <p:nvPr/>
          </p:nvCxnSpPr>
          <p:spPr>
            <a:xfrm flipH="1">
              <a:off x="5322361" y="31534213"/>
              <a:ext cx="835800" cy="600"/>
            </a:xfrm>
            <a:prstGeom prst="bentConnector3">
              <a:avLst>
                <a:gd fmla="val 50004" name="adj1"/>
              </a:avLst>
            </a:prstGeom>
            <a:noFill/>
            <a:ln cap="flat" cmpd="sng" w="38100">
              <a:solidFill>
                <a:schemeClr val="dk2"/>
              </a:solidFill>
              <a:prstDash val="solid"/>
              <a:round/>
              <a:headEnd len="med" w="med" type="none"/>
              <a:tailEnd len="med" w="med" type="stealth"/>
            </a:ln>
          </p:spPr>
        </p:cxnSp>
        <p:sp>
          <p:nvSpPr>
            <p:cNvPr id="130" name="Google Shape;130;p13"/>
            <p:cNvSpPr/>
            <p:nvPr/>
          </p:nvSpPr>
          <p:spPr>
            <a:xfrm>
              <a:off x="594213" y="28385098"/>
              <a:ext cx="1533300" cy="816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Unmutated Antibody</a:t>
              </a:r>
              <a:endParaRPr/>
            </a:p>
            <a:p>
              <a:pPr indent="0" lvl="0" marL="0" rtl="0" algn="ctr">
                <a:spcBef>
                  <a:spcPts val="0"/>
                </a:spcBef>
                <a:spcAft>
                  <a:spcPts val="0"/>
                </a:spcAft>
                <a:buNone/>
              </a:pPr>
              <a:r>
                <a:rPr lang="en"/>
                <a:t>(Agent)</a:t>
              </a:r>
              <a:endParaRPr/>
            </a:p>
          </p:txBody>
        </p:sp>
        <p:cxnSp>
          <p:nvCxnSpPr>
            <p:cNvPr id="131" name="Google Shape;131;p13"/>
            <p:cNvCxnSpPr>
              <a:stCxn id="130" idx="3"/>
              <a:endCxn id="117" idx="1"/>
            </p:cNvCxnSpPr>
            <p:nvPr/>
          </p:nvCxnSpPr>
          <p:spPr>
            <a:xfrm>
              <a:off x="2127513" y="28793098"/>
              <a:ext cx="451200" cy="600"/>
            </a:xfrm>
            <a:prstGeom prst="bentConnector3">
              <a:avLst>
                <a:gd fmla="val 49995" name="adj1"/>
              </a:avLst>
            </a:prstGeom>
            <a:noFill/>
            <a:ln cap="flat" cmpd="sng" w="38100">
              <a:solidFill>
                <a:schemeClr val="dk2"/>
              </a:solidFill>
              <a:prstDash val="solid"/>
              <a:round/>
              <a:headEnd len="med" w="med" type="none"/>
              <a:tailEnd len="med" w="med" type="stealth"/>
            </a:ln>
          </p:spPr>
        </p:cxnSp>
        <p:sp>
          <p:nvSpPr>
            <p:cNvPr id="132" name="Google Shape;132;p13"/>
            <p:cNvSpPr/>
            <p:nvPr/>
          </p:nvSpPr>
          <p:spPr>
            <a:xfrm>
              <a:off x="594225" y="29503706"/>
              <a:ext cx="1533300" cy="5913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Antibody</a:t>
              </a:r>
              <a:endParaRPr/>
            </a:p>
            <a:p>
              <a:pPr indent="0" lvl="0" marL="0" rtl="0" algn="ctr">
                <a:spcBef>
                  <a:spcPts val="0"/>
                </a:spcBef>
                <a:spcAft>
                  <a:spcPts val="0"/>
                </a:spcAft>
                <a:buNone/>
              </a:pPr>
              <a:r>
                <a:rPr lang="en"/>
                <a:t>(Result)</a:t>
              </a:r>
              <a:endParaRPr/>
            </a:p>
          </p:txBody>
        </p:sp>
        <p:cxnSp>
          <p:nvCxnSpPr>
            <p:cNvPr id="133" name="Google Shape;133;p13"/>
            <p:cNvCxnSpPr>
              <a:stCxn id="122" idx="1"/>
              <a:endCxn id="126" idx="2"/>
            </p:cNvCxnSpPr>
            <p:nvPr/>
          </p:nvCxnSpPr>
          <p:spPr>
            <a:xfrm rot="10800000">
              <a:off x="3235821" y="30837121"/>
              <a:ext cx="772200" cy="696900"/>
            </a:xfrm>
            <a:prstGeom prst="bentConnector2">
              <a:avLst/>
            </a:prstGeom>
            <a:noFill/>
            <a:ln cap="flat" cmpd="sng" w="38100">
              <a:solidFill>
                <a:schemeClr val="dk2"/>
              </a:solidFill>
              <a:prstDash val="solid"/>
              <a:round/>
              <a:headEnd len="med" w="med" type="none"/>
              <a:tailEnd len="med" w="med" type="stealth"/>
            </a:ln>
          </p:spPr>
        </p:cxnSp>
        <p:sp>
          <p:nvSpPr>
            <p:cNvPr id="126" name="Google Shape;126;p13"/>
            <p:cNvSpPr/>
            <p:nvPr/>
          </p:nvSpPr>
          <p:spPr>
            <a:xfrm>
              <a:off x="2469151" y="30270502"/>
              <a:ext cx="1533300" cy="5667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End | Continue</a:t>
              </a:r>
              <a:endParaRPr/>
            </a:p>
          </p:txBody>
        </p:sp>
        <p:cxnSp>
          <p:nvCxnSpPr>
            <p:cNvPr id="134" name="Google Shape;134;p13"/>
            <p:cNvCxnSpPr>
              <a:stCxn id="126" idx="0"/>
              <a:endCxn id="117" idx="2"/>
            </p:cNvCxnSpPr>
            <p:nvPr/>
          </p:nvCxnSpPr>
          <p:spPr>
            <a:xfrm rot="-5400000">
              <a:off x="2734801" y="29768902"/>
              <a:ext cx="1002600" cy="600"/>
            </a:xfrm>
            <a:prstGeom prst="bentConnector3">
              <a:avLst>
                <a:gd fmla="val 50005" name="adj1"/>
              </a:avLst>
            </a:prstGeom>
            <a:noFill/>
            <a:ln cap="flat" cmpd="sng" w="38100">
              <a:solidFill>
                <a:schemeClr val="dk2"/>
              </a:solidFill>
              <a:prstDash val="solid"/>
              <a:round/>
              <a:headEnd len="med" w="med" type="none"/>
              <a:tailEnd len="med" w="med" type="stealth"/>
            </a:ln>
          </p:spPr>
        </p:cxnSp>
        <p:cxnSp>
          <p:nvCxnSpPr>
            <p:cNvPr id="135" name="Google Shape;135;p13"/>
            <p:cNvCxnSpPr>
              <a:stCxn id="126" idx="0"/>
              <a:endCxn id="132" idx="3"/>
            </p:cNvCxnSpPr>
            <p:nvPr/>
          </p:nvCxnSpPr>
          <p:spPr>
            <a:xfrm flipH="1" rot="5400000">
              <a:off x="2446201" y="29480902"/>
              <a:ext cx="471000" cy="1108200"/>
            </a:xfrm>
            <a:prstGeom prst="bentConnector2">
              <a:avLst/>
            </a:prstGeom>
            <a:noFill/>
            <a:ln cap="flat" cmpd="sng" w="38100">
              <a:solidFill>
                <a:schemeClr val="dk2"/>
              </a:solidFill>
              <a:prstDash val="solid"/>
              <a:round/>
              <a:headEnd len="med" w="med" type="none"/>
              <a:tailEnd len="med" w="med" type="stealth"/>
            </a:ln>
          </p:spPr>
        </p:cxnSp>
      </p:grpSp>
      <p:sp>
        <p:nvSpPr>
          <p:cNvPr id="136" name="Google Shape;136;p13"/>
          <p:cNvSpPr/>
          <p:nvPr/>
        </p:nvSpPr>
        <p:spPr>
          <a:xfrm>
            <a:off x="22124450" y="21149275"/>
            <a:ext cx="10044600"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800">
                <a:solidFill>
                  <a:schemeClr val="dk1"/>
                </a:solidFill>
              </a:rPr>
              <a:t>Figure 2 (a) :</a:t>
            </a:r>
            <a:r>
              <a:rPr b="1" lang="en" sz="1800">
                <a:solidFill>
                  <a:schemeClr val="dk1"/>
                </a:solidFill>
              </a:rPr>
              <a:t> </a:t>
            </a:r>
            <a:r>
              <a:rPr lang="en" sz="1800">
                <a:solidFill>
                  <a:schemeClr val="dk1"/>
                </a:solidFill>
              </a:rPr>
              <a:t>Reference crystal structure of Pembrolizumab (PDB ID: </a:t>
            </a:r>
            <a:r>
              <a:rPr b="1" lang="en" sz="1800">
                <a:solidFill>
                  <a:schemeClr val="dk1"/>
                </a:solidFill>
              </a:rPr>
              <a:t>5B8C</a:t>
            </a:r>
            <a:r>
              <a:rPr lang="en" sz="1800">
                <a:solidFill>
                  <a:schemeClr val="dk1"/>
                </a:solidFill>
              </a:rPr>
              <a:t>), </a:t>
            </a:r>
            <a:r>
              <a:rPr b="1" i="1" lang="en" sz="1800">
                <a:solidFill>
                  <a:schemeClr val="dk1"/>
                </a:solidFill>
              </a:rPr>
              <a:t>(b)</a:t>
            </a:r>
            <a:r>
              <a:rPr b="1" lang="en" sz="1800">
                <a:solidFill>
                  <a:schemeClr val="dk1"/>
                </a:solidFill>
              </a:rPr>
              <a:t> </a:t>
            </a:r>
            <a:r>
              <a:rPr lang="en" sz="1800">
                <a:solidFill>
                  <a:schemeClr val="dk1"/>
                </a:solidFill>
              </a:rPr>
              <a:t>A schematic diagram of interactions between PD1 and antiPD1. Direct protein/protein hydrogen bonds are in blue;water-mediated hydrogen bonds are in green; and salt bridges are in red [2]</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600"/>
          </a:p>
        </p:txBody>
      </p:sp>
      <p:sp>
        <p:nvSpPr>
          <p:cNvPr id="137" name="Google Shape;137;p13"/>
          <p:cNvSpPr txBox="1"/>
          <p:nvPr/>
        </p:nvSpPr>
        <p:spPr>
          <a:xfrm flipH="1">
            <a:off x="875838" y="23658518"/>
            <a:ext cx="100143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t>Q-Table </a:t>
            </a:r>
            <a:endParaRPr b="1" sz="2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