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03" autoAdjust="0"/>
    <p:restoredTop sz="94660"/>
  </p:normalViewPr>
  <p:slideViewPr>
    <p:cSldViewPr snapToGrid="0">
      <p:cViewPr varScale="1">
        <p:scale>
          <a:sx n="97" d="100"/>
          <a:sy n="97" d="100"/>
        </p:scale>
        <p:origin x="94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4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7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3943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54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6295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97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28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7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5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7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8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6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2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5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A3915-4692-486F-837A-5768755CCE49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0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" TargetMode="External"/><Relationship Id="rId3" Type="http://schemas.openxmlformats.org/officeDocument/2006/relationships/tags" Target="../tags/tag5.xml"/><Relationship Id="rId7" Type="http://schemas.openxmlformats.org/officeDocument/2006/relationships/hyperlink" Target="https://data.gov.in/catalogsv2" TargetMode="Externa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39B14C3-0F7F-48B0-B2E3-0D879F67EA1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618446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think-cell Slide" r:id="rId5" imgW="473" imgH="471" progId="TCLayout.ActiveDocument.1">
                  <p:embed/>
                </p:oleObj>
              </mc:Choice>
              <mc:Fallback>
                <p:oleObj name="think-cell Slide" r:id="rId5" imgW="473" imgH="47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7C394B57-A94F-493A-BF68-2FDFB68BE7F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54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A6804-16C7-42D3-8447-3237150D6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798" y="1910145"/>
            <a:ext cx="7766936" cy="1646302"/>
          </a:xfrm>
        </p:spPr>
        <p:txBody>
          <a:bodyPr/>
          <a:lstStyle/>
          <a:p>
            <a:r>
              <a:rPr lang="en-US" dirty="0"/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04419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535747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think-cell Slide" r:id="rId5" imgW="473" imgH="471" progId="TCLayout.ActiveDocument.1">
                  <p:embed/>
                </p:oleObj>
              </mc:Choice>
              <mc:Fallback>
                <p:oleObj name="think-cell Slide" r:id="rId5" imgW="473" imgH="47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89AF-B5FB-48BE-9AF8-62B0A3CE6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4952"/>
            <a:ext cx="9131684" cy="48089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200" b="1" u="sng" dirty="0"/>
              <a:t>Deliverables</a:t>
            </a:r>
            <a:r>
              <a:rPr lang="en-US" sz="1200" dirty="0"/>
              <a:t> – A zip file is to be created containing all the 3 deliverables below and uploaded to Google Classroom (Naming convention of zip file – Excel_Capstone_AUG01_StudentName)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Project file – Presentation containing the following 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200" dirty="0"/>
              <a:t>1 slide on Problem statement and source of data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200" dirty="0"/>
              <a:t>1 Executive Summary slide explaining the outcome/results of the Analysis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200" dirty="0"/>
              <a:t>Basic Analysis slides (charts and visuals to be used mandatorily)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200" dirty="0"/>
              <a:t>Conclusion and Next Steps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Record a video to explain the project work, attach link of video on the Project file presentation (Executive Summary slide)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Excel file containing the detailed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b="1" u="sng" dirty="0"/>
              <a:t>Important points </a:t>
            </a:r>
            <a:r>
              <a:rPr lang="en-US" sz="1200" dirty="0"/>
              <a:t>–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Google Form will be shared where the topics have to submitted by </a:t>
            </a:r>
            <a:r>
              <a:rPr lang="en-US" sz="1200" u="sng" dirty="0"/>
              <a:t>Monday (26</a:t>
            </a:r>
            <a:r>
              <a:rPr lang="en-US" sz="1200" u="sng" baseline="30000" dirty="0"/>
              <a:t>th</a:t>
            </a:r>
            <a:r>
              <a:rPr lang="en-US" sz="1200" u="sng" dirty="0"/>
              <a:t> August) 11 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Data can be downloaded from the following links –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05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https://data.gov.in/catalogsv2</a:t>
            </a:r>
            <a:endParaRPr lang="en-US" sz="1050" dirty="0">
              <a:solidFill>
                <a:srgbClr val="0070C0"/>
              </a:solidFill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05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</a:t>
            </a:r>
            <a:endParaRPr lang="en-US" sz="105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6985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LvTqUofSta0JVfmRCJ.e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</TotalTime>
  <Words>162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Trebuchet MS</vt:lpstr>
      <vt:lpstr>Wingdings</vt:lpstr>
      <vt:lpstr>Wingdings 3</vt:lpstr>
      <vt:lpstr>Facet</vt:lpstr>
      <vt:lpstr>think-cell Slide</vt:lpstr>
      <vt:lpstr>Capstone Project</vt:lpstr>
      <vt:lpstr>Project Requirement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Dehingia, Ayushman</dc:creator>
  <cp:lastModifiedBy>Dehingia, Ayushman</cp:lastModifiedBy>
  <cp:revision>36</cp:revision>
  <dcterms:created xsi:type="dcterms:W3CDTF">2019-08-21T09:59:37Z</dcterms:created>
  <dcterms:modified xsi:type="dcterms:W3CDTF">2019-08-25T03:48:50Z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Ayushman_Dehingia@Dell.com</vt:lpwstr>
  </property>
  <property fmtid="{D5CDD505-2E9C-101B-9397-08002B2CF9AE}" pid="5" name="MSIP_Label_17cb76b2-10b8-4fe1-93d4-2202842406cd_SetDate">
    <vt:lpwstr>2019-08-21T09:59:51.3585057Z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Extended_MSFT_Method">
    <vt:lpwstr>Manual</vt:lpwstr>
  </property>
  <property fmtid="{D5CDD505-2E9C-101B-9397-08002B2CF9AE}" pid="9" name="aiplabel">
    <vt:lpwstr>External Public</vt:lpwstr>
  </property>
</Properties>
</file>