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F86B9-C0EE-45CA-A8BB-7DE53CDBFF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E18E379-6D15-4A3C-844D-89FE38603CC7}">
      <dgm:prSet/>
      <dgm:spPr/>
      <dgm:t>
        <a:bodyPr/>
        <a:lstStyle/>
        <a:p>
          <a:r>
            <a:rPr lang="de-DE"/>
            <a:t>Garbage-collected</a:t>
          </a:r>
        </a:p>
      </dgm:t>
    </dgm:pt>
    <dgm:pt modelId="{F2E93DF8-B61B-4A9F-9784-93BB266C42F8}" type="parTrans" cxnId="{DF44C47D-3BCB-4D3E-B891-FD742BD40E7B}">
      <dgm:prSet/>
      <dgm:spPr/>
      <dgm:t>
        <a:bodyPr/>
        <a:lstStyle/>
        <a:p>
          <a:endParaRPr lang="en-US"/>
        </a:p>
      </dgm:t>
    </dgm:pt>
    <dgm:pt modelId="{96AC8E20-32D8-429F-BD67-36C03C2467E4}" type="sibTrans" cxnId="{DF44C47D-3BCB-4D3E-B891-FD742BD40E7B}">
      <dgm:prSet/>
      <dgm:spPr/>
      <dgm:t>
        <a:bodyPr/>
        <a:lstStyle/>
        <a:p>
          <a:endParaRPr lang="en-US"/>
        </a:p>
      </dgm:t>
    </dgm:pt>
    <dgm:pt modelId="{792F6490-F1F4-4583-A2E7-5F605FD462D0}">
      <dgm:prSet/>
      <dgm:spPr/>
      <dgm:t>
        <a:bodyPr/>
        <a:lstStyle/>
        <a:p>
          <a:r>
            <a:rPr lang="de-DE"/>
            <a:t>Kompiliert zu nativen Binaries (Executables) mit einer C Runtime</a:t>
          </a:r>
          <a:endParaRPr lang="en-US"/>
        </a:p>
      </dgm:t>
    </dgm:pt>
    <dgm:pt modelId="{20572520-A4C1-4295-B193-1065373304BC}" type="parTrans" cxnId="{5C813D96-9AF2-4E4D-8BCB-805DF2AB9D5B}">
      <dgm:prSet/>
      <dgm:spPr/>
      <dgm:t>
        <a:bodyPr/>
        <a:lstStyle/>
        <a:p>
          <a:endParaRPr lang="en-US"/>
        </a:p>
      </dgm:t>
    </dgm:pt>
    <dgm:pt modelId="{B454F247-4624-438D-ABE4-D126D1228EBC}" type="sibTrans" cxnId="{5C813D96-9AF2-4E4D-8BCB-805DF2AB9D5B}">
      <dgm:prSet/>
      <dgm:spPr/>
      <dgm:t>
        <a:bodyPr/>
        <a:lstStyle/>
        <a:p>
          <a:endParaRPr lang="en-US"/>
        </a:p>
      </dgm:t>
    </dgm:pt>
    <dgm:pt modelId="{D7D5E39A-DD1F-4CE6-91FD-0C78B1FC0111}">
      <dgm:prSet/>
      <dgm:spPr/>
      <dgm:t>
        <a:bodyPr/>
        <a:lstStyle/>
        <a:p>
          <a:r>
            <a:rPr lang="de-DE"/>
            <a:t>Gut geeignet für Multithreading</a:t>
          </a:r>
          <a:endParaRPr lang="en-US"/>
        </a:p>
      </dgm:t>
    </dgm:pt>
    <dgm:pt modelId="{148218F2-4390-4409-BEA4-F60A921E4F5F}" type="parTrans" cxnId="{9C16EFA3-339F-4A9E-ADE9-4CCCFADA5451}">
      <dgm:prSet/>
      <dgm:spPr/>
      <dgm:t>
        <a:bodyPr/>
        <a:lstStyle/>
        <a:p>
          <a:endParaRPr lang="en-US"/>
        </a:p>
      </dgm:t>
    </dgm:pt>
    <dgm:pt modelId="{202039FA-CFF6-49DB-BDE0-D601C6D80FBF}" type="sibTrans" cxnId="{9C16EFA3-339F-4A9E-ADE9-4CCCFADA5451}">
      <dgm:prSet/>
      <dgm:spPr/>
      <dgm:t>
        <a:bodyPr/>
        <a:lstStyle/>
        <a:p>
          <a:endParaRPr lang="en-US"/>
        </a:p>
      </dgm:t>
    </dgm:pt>
    <dgm:pt modelId="{FA5FCB91-B3FF-45FA-9A28-54B7DAA99C9F}" type="pres">
      <dgm:prSet presAssocID="{824F86B9-C0EE-45CA-A8BB-7DE53CDBFF75}" presName="root" presStyleCnt="0">
        <dgm:presLayoutVars>
          <dgm:dir/>
          <dgm:resizeHandles val="exact"/>
        </dgm:presLayoutVars>
      </dgm:prSet>
      <dgm:spPr/>
    </dgm:pt>
    <dgm:pt modelId="{C5E80A59-A310-4F3D-9C5D-ACC064F7671C}" type="pres">
      <dgm:prSet presAssocID="{4E18E379-6D15-4A3C-844D-89FE38603CC7}" presName="compNode" presStyleCnt="0"/>
      <dgm:spPr/>
    </dgm:pt>
    <dgm:pt modelId="{8921B3F2-5A32-4101-A5C0-0EA2784B0704}" type="pres">
      <dgm:prSet presAssocID="{4E18E379-6D15-4A3C-844D-89FE38603C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fall"/>
        </a:ext>
      </dgm:extLst>
    </dgm:pt>
    <dgm:pt modelId="{F47F3C42-F933-40DA-85B4-0DA2119A06C8}" type="pres">
      <dgm:prSet presAssocID="{4E18E379-6D15-4A3C-844D-89FE38603CC7}" presName="spaceRect" presStyleCnt="0"/>
      <dgm:spPr/>
    </dgm:pt>
    <dgm:pt modelId="{B0197B61-BB18-4C90-81DE-AD805628A6C7}" type="pres">
      <dgm:prSet presAssocID="{4E18E379-6D15-4A3C-844D-89FE38603CC7}" presName="textRect" presStyleLbl="revTx" presStyleIdx="0" presStyleCnt="3">
        <dgm:presLayoutVars>
          <dgm:chMax val="1"/>
          <dgm:chPref val="1"/>
        </dgm:presLayoutVars>
      </dgm:prSet>
      <dgm:spPr/>
    </dgm:pt>
    <dgm:pt modelId="{47A1ECFF-FA0E-418F-BB74-51B564B9C68D}" type="pres">
      <dgm:prSet presAssocID="{96AC8E20-32D8-429F-BD67-36C03C2467E4}" presName="sibTrans" presStyleCnt="0"/>
      <dgm:spPr/>
    </dgm:pt>
    <dgm:pt modelId="{52516642-B7F8-4D56-B117-52E96A237644}" type="pres">
      <dgm:prSet presAssocID="{792F6490-F1F4-4583-A2E7-5F605FD462D0}" presName="compNode" presStyleCnt="0"/>
      <dgm:spPr/>
    </dgm:pt>
    <dgm:pt modelId="{BE8139E2-C58D-43E0-938A-95DFC69CB259}" type="pres">
      <dgm:prSet presAssocID="{792F6490-F1F4-4583-A2E7-5F605FD46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CBC854B-6BF9-41BA-B5B8-3C7EFC8708A0}" type="pres">
      <dgm:prSet presAssocID="{792F6490-F1F4-4583-A2E7-5F605FD462D0}" presName="spaceRect" presStyleCnt="0"/>
      <dgm:spPr/>
    </dgm:pt>
    <dgm:pt modelId="{73B1A3BA-B91E-4A0C-8C8F-4E21EA23FE0D}" type="pres">
      <dgm:prSet presAssocID="{792F6490-F1F4-4583-A2E7-5F605FD462D0}" presName="textRect" presStyleLbl="revTx" presStyleIdx="1" presStyleCnt="3">
        <dgm:presLayoutVars>
          <dgm:chMax val="1"/>
          <dgm:chPref val="1"/>
        </dgm:presLayoutVars>
      </dgm:prSet>
      <dgm:spPr/>
    </dgm:pt>
    <dgm:pt modelId="{3B11F93E-86C0-49B6-B3CE-EF04A472EBAF}" type="pres">
      <dgm:prSet presAssocID="{B454F247-4624-438D-ABE4-D126D1228EBC}" presName="sibTrans" presStyleCnt="0"/>
      <dgm:spPr/>
    </dgm:pt>
    <dgm:pt modelId="{C4433628-B767-4A1D-8D0C-CCBC6D787C00}" type="pres">
      <dgm:prSet presAssocID="{D7D5E39A-DD1F-4CE6-91FD-0C78B1FC0111}" presName="compNode" presStyleCnt="0"/>
      <dgm:spPr/>
    </dgm:pt>
    <dgm:pt modelId="{813738CA-7F36-4763-8031-C640D095BFF4}" type="pres">
      <dgm:prSet presAssocID="{D7D5E39A-DD1F-4CE6-91FD-0C78B1FC01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E2B65D5-487F-4633-A591-B2613515C81B}" type="pres">
      <dgm:prSet presAssocID="{D7D5E39A-DD1F-4CE6-91FD-0C78B1FC0111}" presName="spaceRect" presStyleCnt="0"/>
      <dgm:spPr/>
    </dgm:pt>
    <dgm:pt modelId="{70D07930-7B9A-4C0D-8B86-6CF9C4F924EC}" type="pres">
      <dgm:prSet presAssocID="{D7D5E39A-DD1F-4CE6-91FD-0C78B1FC01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044C77-E820-4049-8EA9-3D5A3E7A9268}" type="presOf" srcId="{4E18E379-6D15-4A3C-844D-89FE38603CC7}" destId="{B0197B61-BB18-4C90-81DE-AD805628A6C7}" srcOrd="0" destOrd="0" presId="urn:microsoft.com/office/officeart/2018/2/layout/IconLabelList"/>
    <dgm:cxn modelId="{DF44C47D-3BCB-4D3E-B891-FD742BD40E7B}" srcId="{824F86B9-C0EE-45CA-A8BB-7DE53CDBFF75}" destId="{4E18E379-6D15-4A3C-844D-89FE38603CC7}" srcOrd="0" destOrd="0" parTransId="{F2E93DF8-B61B-4A9F-9784-93BB266C42F8}" sibTransId="{96AC8E20-32D8-429F-BD67-36C03C2467E4}"/>
    <dgm:cxn modelId="{5C813D96-9AF2-4E4D-8BCB-805DF2AB9D5B}" srcId="{824F86B9-C0EE-45CA-A8BB-7DE53CDBFF75}" destId="{792F6490-F1F4-4583-A2E7-5F605FD462D0}" srcOrd="1" destOrd="0" parTransId="{20572520-A4C1-4295-B193-1065373304BC}" sibTransId="{B454F247-4624-438D-ABE4-D126D1228EBC}"/>
    <dgm:cxn modelId="{9C16EFA3-339F-4A9E-ADE9-4CCCFADA5451}" srcId="{824F86B9-C0EE-45CA-A8BB-7DE53CDBFF75}" destId="{D7D5E39A-DD1F-4CE6-91FD-0C78B1FC0111}" srcOrd="2" destOrd="0" parTransId="{148218F2-4390-4409-BEA4-F60A921E4F5F}" sibTransId="{202039FA-CFF6-49DB-BDE0-D601C6D80FBF}"/>
    <dgm:cxn modelId="{7CDB7FA4-AC82-4FFF-838A-69E24064A12F}" type="presOf" srcId="{D7D5E39A-DD1F-4CE6-91FD-0C78B1FC0111}" destId="{70D07930-7B9A-4C0D-8B86-6CF9C4F924EC}" srcOrd="0" destOrd="0" presId="urn:microsoft.com/office/officeart/2018/2/layout/IconLabelList"/>
    <dgm:cxn modelId="{7BED3CCA-E052-440F-94A1-F78CFAB30586}" type="presOf" srcId="{792F6490-F1F4-4583-A2E7-5F605FD462D0}" destId="{73B1A3BA-B91E-4A0C-8C8F-4E21EA23FE0D}" srcOrd="0" destOrd="0" presId="urn:microsoft.com/office/officeart/2018/2/layout/IconLabelList"/>
    <dgm:cxn modelId="{DF1F16F6-81A9-4903-B9CB-695B1C50B148}" type="presOf" srcId="{824F86B9-C0EE-45CA-A8BB-7DE53CDBFF75}" destId="{FA5FCB91-B3FF-45FA-9A28-54B7DAA99C9F}" srcOrd="0" destOrd="0" presId="urn:microsoft.com/office/officeart/2018/2/layout/IconLabelList"/>
    <dgm:cxn modelId="{C485476D-E6BB-4166-BD89-4BC7503DCFED}" type="presParOf" srcId="{FA5FCB91-B3FF-45FA-9A28-54B7DAA99C9F}" destId="{C5E80A59-A310-4F3D-9C5D-ACC064F7671C}" srcOrd="0" destOrd="0" presId="urn:microsoft.com/office/officeart/2018/2/layout/IconLabelList"/>
    <dgm:cxn modelId="{9C63C31B-2D8B-469D-9589-0B198585AD86}" type="presParOf" srcId="{C5E80A59-A310-4F3D-9C5D-ACC064F7671C}" destId="{8921B3F2-5A32-4101-A5C0-0EA2784B0704}" srcOrd="0" destOrd="0" presId="urn:microsoft.com/office/officeart/2018/2/layout/IconLabelList"/>
    <dgm:cxn modelId="{2AA9EEE9-C999-49DD-A0FA-B003626D8ECE}" type="presParOf" srcId="{C5E80A59-A310-4F3D-9C5D-ACC064F7671C}" destId="{F47F3C42-F933-40DA-85B4-0DA2119A06C8}" srcOrd="1" destOrd="0" presId="urn:microsoft.com/office/officeart/2018/2/layout/IconLabelList"/>
    <dgm:cxn modelId="{233BF0BA-B05F-4785-BC8C-ADEF1DDE6C3B}" type="presParOf" srcId="{C5E80A59-A310-4F3D-9C5D-ACC064F7671C}" destId="{B0197B61-BB18-4C90-81DE-AD805628A6C7}" srcOrd="2" destOrd="0" presId="urn:microsoft.com/office/officeart/2018/2/layout/IconLabelList"/>
    <dgm:cxn modelId="{24F85D65-6269-473A-8409-EFDB53E2B09A}" type="presParOf" srcId="{FA5FCB91-B3FF-45FA-9A28-54B7DAA99C9F}" destId="{47A1ECFF-FA0E-418F-BB74-51B564B9C68D}" srcOrd="1" destOrd="0" presId="urn:microsoft.com/office/officeart/2018/2/layout/IconLabelList"/>
    <dgm:cxn modelId="{D776892B-E966-4E93-969E-6A739A60CB91}" type="presParOf" srcId="{FA5FCB91-B3FF-45FA-9A28-54B7DAA99C9F}" destId="{52516642-B7F8-4D56-B117-52E96A237644}" srcOrd="2" destOrd="0" presId="urn:microsoft.com/office/officeart/2018/2/layout/IconLabelList"/>
    <dgm:cxn modelId="{624FE8CE-B646-4BEA-B645-DE03871AFAB9}" type="presParOf" srcId="{52516642-B7F8-4D56-B117-52E96A237644}" destId="{BE8139E2-C58D-43E0-938A-95DFC69CB259}" srcOrd="0" destOrd="0" presId="urn:microsoft.com/office/officeart/2018/2/layout/IconLabelList"/>
    <dgm:cxn modelId="{63877A48-1703-4FA7-8720-A8B22BE46E20}" type="presParOf" srcId="{52516642-B7F8-4D56-B117-52E96A237644}" destId="{BCBC854B-6BF9-41BA-B5B8-3C7EFC8708A0}" srcOrd="1" destOrd="0" presId="urn:microsoft.com/office/officeart/2018/2/layout/IconLabelList"/>
    <dgm:cxn modelId="{D93103E5-CAE5-4674-AC47-C64F64FC2DFE}" type="presParOf" srcId="{52516642-B7F8-4D56-B117-52E96A237644}" destId="{73B1A3BA-B91E-4A0C-8C8F-4E21EA23FE0D}" srcOrd="2" destOrd="0" presId="urn:microsoft.com/office/officeart/2018/2/layout/IconLabelList"/>
    <dgm:cxn modelId="{1D1305BF-748C-40B7-8072-EE89BC4D407F}" type="presParOf" srcId="{FA5FCB91-B3FF-45FA-9A28-54B7DAA99C9F}" destId="{3B11F93E-86C0-49B6-B3CE-EF04A472EBAF}" srcOrd="3" destOrd="0" presId="urn:microsoft.com/office/officeart/2018/2/layout/IconLabelList"/>
    <dgm:cxn modelId="{BAEC773F-EF59-47E6-A3F5-93624E2F8398}" type="presParOf" srcId="{FA5FCB91-B3FF-45FA-9A28-54B7DAA99C9F}" destId="{C4433628-B767-4A1D-8D0C-CCBC6D787C00}" srcOrd="4" destOrd="0" presId="urn:microsoft.com/office/officeart/2018/2/layout/IconLabelList"/>
    <dgm:cxn modelId="{A8820F03-8742-4CAD-8D30-E7D1D631A918}" type="presParOf" srcId="{C4433628-B767-4A1D-8D0C-CCBC6D787C00}" destId="{813738CA-7F36-4763-8031-C640D095BFF4}" srcOrd="0" destOrd="0" presId="urn:microsoft.com/office/officeart/2018/2/layout/IconLabelList"/>
    <dgm:cxn modelId="{B5670C19-CA80-457C-A6E7-818B8405ADE9}" type="presParOf" srcId="{C4433628-B767-4A1D-8D0C-CCBC6D787C00}" destId="{1E2B65D5-487F-4633-A591-B2613515C81B}" srcOrd="1" destOrd="0" presId="urn:microsoft.com/office/officeart/2018/2/layout/IconLabelList"/>
    <dgm:cxn modelId="{03A6E004-0137-4D50-9517-A738E4C5C929}" type="presParOf" srcId="{C4433628-B767-4A1D-8D0C-CCBC6D787C00}" destId="{70D07930-7B9A-4C0D-8B86-6CF9C4F924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1B3F2-5A32-4101-A5C0-0EA2784B0704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97B61-BB18-4C90-81DE-AD805628A6C7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Garbage-collected</a:t>
          </a:r>
        </a:p>
      </dsp:txBody>
      <dsp:txXfrm>
        <a:off x="285097" y="2346338"/>
        <a:ext cx="2832300" cy="720000"/>
      </dsp:txXfrm>
    </dsp:sp>
    <dsp:sp modelId="{BE8139E2-C58D-43E0-938A-95DFC69CB259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A3BA-B91E-4A0C-8C8F-4E21EA23FE0D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Kompiliert zu nativen Binaries (Executables) mit einer C Runtime</a:t>
          </a:r>
          <a:endParaRPr lang="en-US" sz="1700" kern="1200"/>
        </a:p>
      </dsp:txBody>
      <dsp:txXfrm>
        <a:off x="3613050" y="2346338"/>
        <a:ext cx="2832300" cy="720000"/>
      </dsp:txXfrm>
    </dsp:sp>
    <dsp:sp modelId="{813738CA-7F36-4763-8031-C640D095BFF4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7930-7B9A-4C0D-8B86-6CF9C4F924EC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Gut geeignet für Multithreading</a:t>
          </a:r>
          <a:endParaRPr lang="en-US" sz="1700" kern="1200"/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6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3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9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39B8C0-D8F8-F24F-AAF0-825984CC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68BCEF-B288-D93B-6970-A5E9604B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Eine kurze Einführung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3B0C3D-EF0C-2515-57D0-DFB9C6CA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7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00B04-9544-3806-E209-B775724D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5C47-D74B-8BF6-565F-8BBCA976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1990: Erste Spezifikation der Sprache. Haskell wird nach dem Mathematiker Haskell Curry benannt.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1992: erste Version des Glasgow Haskell Compilers (GHC)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2000er: Die Nutzung in kommerziellen Systemen beginnt.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2020: Gründung der Haskell </a:t>
            </a:r>
            <a:r>
              <a:rPr lang="de-DE" dirty="0" err="1"/>
              <a:t>Foundation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0CC518-62D8-3C88-54FF-E9CC516C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310030" cy="1674180"/>
          </a:xfrm>
        </p:spPr>
        <p:txBody>
          <a:bodyPr>
            <a:normAutofit/>
          </a:bodyPr>
          <a:lstStyle/>
          <a:p>
            <a:r>
              <a:rPr lang="de-DE" sz="3400" dirty="0"/>
              <a:t>Eigenschaften – Rein funktional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1D6AF-78B7-1E61-724B-5AFFC8CF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Funktionen hängen nur von ihren Inputs 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Variablen können nicht neu zugewiesen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0884CB-6343-4630-88AA-A9733BE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88508"/>
            <a:ext cx="6892560" cy="41355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73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A57B1-2E44-7EE7-CEB2-422D33DF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– Statisch typisiert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E0E8B-AD02-B2C4-C679-512068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Jeder Ausdruck der Sprache hat einen Typ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Der Compiler prüft ob die Typen zueinander 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Explizite Annotation ist selten notwendig dank Type </a:t>
            </a:r>
            <a:r>
              <a:rPr lang="de-DE" dirty="0" err="1"/>
              <a:t>Inference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37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AC529-0169-DF36-6590-98EE1DB6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407339" cy="1674180"/>
          </a:xfrm>
        </p:spPr>
        <p:txBody>
          <a:bodyPr>
            <a:normAutofit/>
          </a:bodyPr>
          <a:lstStyle/>
          <a:p>
            <a:r>
              <a:rPr lang="de-DE" sz="3400" dirty="0"/>
              <a:t>Eigenschaften - </a:t>
            </a:r>
            <a:r>
              <a:rPr lang="de-DE" sz="3400" dirty="0" err="1"/>
              <a:t>Lazy</a:t>
            </a:r>
            <a:endParaRPr lang="de-DE" sz="3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FB277-5A37-4E56-518B-54C86782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242574" cy="3229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 Haskell wertet nur aus was tatsächlich verwendet wird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 Mindset: Java Programmierung, nur alles ist in „Supplier“ (Lambdas ohne Argumente) </a:t>
            </a:r>
            <a:r>
              <a:rPr lang="de-DE" sz="1800" dirty="0" err="1"/>
              <a:t>gewrapped</a:t>
            </a:r>
            <a:endParaRPr lang="de-DE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 Macht unendliche Datenstrukturen möglich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499F09-BE90-9080-CF31-1F1CDC58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16" y="643466"/>
            <a:ext cx="6277022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6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A1205C-7706-26C4-CC06-1127BCC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/>
              <a:t>Eigenschaften - Laufzeit</a:t>
            </a:r>
            <a:endParaRPr lang="de-DE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C21CF18D-CB99-DE18-063A-55F8E25D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4798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570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Sagona Book</vt:lpstr>
      <vt:lpstr>Sagona ExtraLight</vt:lpstr>
      <vt:lpstr>RetrospectVTI</vt:lpstr>
      <vt:lpstr>Haskell</vt:lpstr>
      <vt:lpstr>Geschichte</vt:lpstr>
      <vt:lpstr>Eigenschaften – Rein funktional</vt:lpstr>
      <vt:lpstr>Eigenschaften – Statisch typisiert</vt:lpstr>
      <vt:lpstr>Eigenschaften - Lazy</vt:lpstr>
      <vt:lpstr>Eigenschaften - Laufzeit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Andreas Molitor</dc:creator>
  <cp:lastModifiedBy>Andreas Molitor</cp:lastModifiedBy>
  <cp:revision>1</cp:revision>
  <dcterms:created xsi:type="dcterms:W3CDTF">2022-09-06T13:44:11Z</dcterms:created>
  <dcterms:modified xsi:type="dcterms:W3CDTF">2022-09-06T14:18:49Z</dcterms:modified>
</cp:coreProperties>
</file>