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d152c5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d152c5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d152c5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d152c5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d152c5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d152c5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52c5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d152c5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d152c5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d152c5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d152c5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d152c5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d152c5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d152c5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0375" y="236125"/>
            <a:ext cx="84546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Comic Sans MS"/>
                <a:ea typeface="Comic Sans MS"/>
                <a:cs typeface="Comic Sans MS"/>
                <a:sym typeface="Comic Sans MS"/>
              </a:rPr>
              <a:t>Project Name : Green Corridor</a:t>
            </a:r>
            <a:endParaRPr b="1" sz="3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 u="sng">
                <a:latin typeface="Comic Sans MS"/>
                <a:ea typeface="Comic Sans MS"/>
                <a:cs typeface="Comic Sans MS"/>
                <a:sym typeface="Comic Sans MS"/>
              </a:rPr>
              <a:t>Presented by -</a:t>
            </a:r>
            <a:endParaRPr b="1" i="1"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Anmol Koul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Abhay Madan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Ankit Gupta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Harsh Maheshwari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77"/>
            <a:ext cx="9144001" cy="366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075"/>
            <a:ext cx="9144000" cy="4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4725"/>
            <a:ext cx="9143999" cy="4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00"/>
            <a:ext cx="9144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00"/>
            <a:ext cx="9144000" cy="48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950"/>
            <a:ext cx="9143999" cy="4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