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FBZ/lpGbFbViCq5wbK74qBcLz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Test tube with blood"/>
          <p:cNvPicPr preferRelativeResize="0"/>
          <p:nvPr/>
        </p:nvPicPr>
        <p:blipFill rotWithShape="1">
          <a:blip r:embed="rId3">
            <a:alphaModFix/>
          </a:blip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838200" y="365125"/>
            <a:ext cx="3822189" cy="189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Covid-19 Analysis</a:t>
            </a:r>
            <a:endParaRPr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838200" y="2434201"/>
            <a:ext cx="3822189" cy="374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Submitted by:</a:t>
            </a:r>
          </a:p>
          <a:p>
            <a:pPr marL="0" indent="0" algn="l">
              <a:spcBef>
                <a:spcPts val="0"/>
              </a:spcBef>
              <a:buSzPts val="2000"/>
              <a:buFont typeface="Arial"/>
              <a:buChar char="•"/>
            </a:pPr>
            <a:r>
              <a:rPr lang="en-US" sz="2400" dirty="0"/>
              <a:t>Anmol Kumar(pd21_002)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Minal Jain(pd21_084)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Pragya Kumari(pd21_033)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Aditya Tomar(pd21_014)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Conclusion</a:t>
            </a:r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5297762" y="2706624"/>
            <a:ext cx="6251110" cy="348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 b="0" i="0"/>
              <a:t>Between January 2020 and October 2021, India witnessed a total of 34 million COVID-19 cases, with approximately 450,000 individuals losing their lives as a result of the virus.</a:t>
            </a:r>
            <a:endParaRPr sz="15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 b="0" i="0"/>
              <a:t>The initial wave of COVID-19 in India commenced in March 2020, reaching its pinnacle in September of that year, followed by a gradual decline. Subsequently, a second wave emerged in March 2021, culminating in May, and significantly contributing to the highest number of cases observed in India.</a:t>
            </a:r>
            <a:endParaRPr sz="15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By analyzing the data on a state-wise basis and over time, this study was able to assess the varying severity of the COVID-19 outbreak across different regions in India. It also examined the role of vaccination in mitigating the mortality rate and reducing the overall impact of the virus.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The analysis of this dataset opens avenues for further research, such as investigating the impact of socioeconomic factors, healthcare infrastructure, and vaccination strategies on the COVID-19 outcomes in India.</a:t>
            </a:r>
            <a:endParaRPr/>
          </a:p>
        </p:txBody>
      </p:sp>
      <p:pic>
        <p:nvPicPr>
          <p:cNvPr id="142" name="Google Shape;142;p10" descr="Graph on document with pen"/>
          <p:cNvPicPr preferRelativeResize="0"/>
          <p:nvPr/>
        </p:nvPicPr>
        <p:blipFill rotWithShape="1">
          <a:blip r:embed="rId3">
            <a:alphaModFix/>
          </a:blip>
          <a:srcRect l="34113" r="205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 extrusionOk="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Project Overview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5297762" y="2706624"/>
            <a:ext cx="6251110" cy="348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 i="0"/>
              <a:t>In our comprehensive analysis, we thoroughly explored profound impact of Covid-19 on our nation, its varying effects across different states, as well as the overall impact on public life.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 i="0"/>
              <a:t>Through insightful visualizations, we present a detailed account of the number of confirmed cases, recoveries, deaths, tests conducted and vaccination drive</a:t>
            </a:r>
            <a:r>
              <a:rPr lang="en-US" sz="1900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Overall, our project demonstrates the power and effectiveness of using Python, SQL and Excel to analyze COVID-19 data. By automating data extraction, handling missing values, and leveraging SQL's querying capabilities, we were able to provide accurate and up-to-date insights. </a:t>
            </a:r>
            <a:endParaRPr sz="1900" b="0" i="0"/>
          </a:p>
          <a:p>
            <a:pPr marL="22860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 b="0" i="0"/>
          </a:p>
        </p:txBody>
      </p:sp>
      <p:pic>
        <p:nvPicPr>
          <p:cNvPr id="93" name="Google Shape;93;p2" descr="Graph on document with pen"/>
          <p:cNvPicPr preferRelativeResize="0"/>
          <p:nvPr/>
        </p:nvPicPr>
        <p:blipFill rotWithShape="1">
          <a:blip r:embed="rId3">
            <a:alphaModFix/>
          </a:blip>
          <a:srcRect l="34113" r="205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 extrusionOk="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284163"/>
            <a:ext cx="10515600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Calibri"/>
              <a:buNone/>
            </a:pPr>
            <a:r>
              <a:rPr lang="en-US" sz="2400" b="0" i="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Analysis and comparison of the weekly progression of confirmed cases, recovered cases, deaths, and tests conducted.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3" descr="A picture containing text, diagram, plot, number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7080" y="1330960"/>
            <a:ext cx="10515600" cy="4917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944880" y="454245"/>
            <a:ext cx="10515600" cy="793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sz="1000" b="0"/>
            </a:br>
            <a:r>
              <a:rPr lang="en-US" sz="1800" b="0" i="0" u="none" strike="noStrike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During the months of April and May 2021, India experienced a significant surge in COVID-19 cases, accounting for 20% and 26% of the total cases respectively. These months marked a challenging period for the country in terms of the highest number of reported infections.</a:t>
            </a:r>
            <a:b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4" descr="A picture containing screenshot, plot, li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44880" y="1422400"/>
            <a:ext cx="10515600" cy="4584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574039" y="345440"/>
            <a:ext cx="10515600" cy="107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Calibri"/>
              <a:buNone/>
            </a:pPr>
            <a:r>
              <a:rPr lang="en-US" sz="2400" b="0" i="0" u="none" strike="noStrike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55% of the Indian population has received one dose and  25% of the Indian population has received both doses till date 31/10/2021.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5" descr="A picture containing map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68025"/>
            <a:ext cx="10515600" cy="426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Calibri"/>
              <a:buNone/>
            </a:pPr>
            <a:r>
              <a:rPr lang="en-US" sz="2400" b="0" i="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Below graph illustrating the 7-day moving average of confirmed cases and deaths in India.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6" descr="A picture containing text, plot, line, screensho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37360" y="1463040"/>
            <a:ext cx="8412480" cy="476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8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nalysis of the number of deaths across all categories based on the testing ratio.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7" descr="A close-up of a graph&#10;&#10;Description automatically generated with low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88160" y="1544320"/>
            <a:ext cx="8095729" cy="4632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nalysis of COVID-19 data in different states adjusted per 1000 cases.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8" descr="A picture containing text, screenshot, font, li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98320" y="1615440"/>
            <a:ext cx="7833360" cy="4561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Calibri"/>
              <a:buNone/>
            </a:pPr>
            <a:r>
              <a:rPr lang="en-US" sz="2400" b="0" i="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Our Covid-19 Insights Dashboard aims to provide a comprehensive and concise overview of the pandemic situation in our nation.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9" descr="A picture containing text, screenshot, plot, 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483360"/>
            <a:ext cx="10774680" cy="44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Widescreen</PresentationFormat>
  <Paragraphs>22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Covid-19 Analysis</vt:lpstr>
      <vt:lpstr>Project Overview</vt:lpstr>
      <vt:lpstr>Analysis and comparison of the weekly progression of confirmed cases, recovered cases, deaths, and tests conducted.</vt:lpstr>
      <vt:lpstr> During the months of April and May 2021, India experienced a significant surge in COVID-19 cases, accounting for 20% and 26% of the total cases respectively. These months marked a challenging period for the country in terms of the highest number of reported infections. </vt:lpstr>
      <vt:lpstr>55% of the Indian population has received one dose and  25% of the Indian population has received both doses till date 31/10/2021.</vt:lpstr>
      <vt:lpstr>Below graph illustrating the 7-day moving average of confirmed cases and deaths in India.</vt:lpstr>
      <vt:lpstr>Analysis of the number of deaths across all categories based on the testing ratio.</vt:lpstr>
      <vt:lpstr>Analysis of COVID-19 data in different states adjusted per 1000 cases.</vt:lpstr>
      <vt:lpstr>Our Covid-19 Insights Dashboard aims to provide a comprehensive and concise overview of the pandemic situation in our nation.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Analysis</dc:title>
  <dc:creator>minal jain</dc:creator>
  <cp:lastModifiedBy>Anmol Kumar</cp:lastModifiedBy>
  <cp:revision>1</cp:revision>
  <dcterms:created xsi:type="dcterms:W3CDTF">2023-06-26T12:03:39Z</dcterms:created>
  <dcterms:modified xsi:type="dcterms:W3CDTF">2023-08-21T18:38:34Z</dcterms:modified>
</cp:coreProperties>
</file>