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E8EF8-29DB-4BF1-82E5-4DE9466720D9}" v="20" dt="2023-06-26T17:43:3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l jain" userId="b0d074f83d9bf64e" providerId="LiveId" clId="{569E8EF8-29DB-4BF1-82E5-4DE9466720D9}"/>
    <pc:docChg chg="undo custSel addSld delSld modSld">
      <pc:chgData name="minal jain" userId="b0d074f83d9bf64e" providerId="LiveId" clId="{569E8EF8-29DB-4BF1-82E5-4DE9466720D9}" dt="2023-06-26T17:43:39.624" v="690"/>
      <pc:docMkLst>
        <pc:docMk/>
      </pc:docMkLst>
      <pc:sldChg chg="addSp delSp modSp mod modMedia setBg delAnim setClrOvrMap delDesignElem">
        <pc:chgData name="minal jain" userId="b0d074f83d9bf64e" providerId="LiveId" clId="{569E8EF8-29DB-4BF1-82E5-4DE9466720D9}" dt="2023-06-26T17:43:33.243" v="689"/>
        <pc:sldMkLst>
          <pc:docMk/>
          <pc:sldMk cId="152779208" sldId="256"/>
        </pc:sldMkLst>
        <pc:spChg chg="mod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2" creationId="{8ADC0B78-7D7D-9135-EEB9-440553A1665F}"/>
          </ac:spMkLst>
        </pc:spChg>
        <pc:spChg chg="mod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3" creationId="{2E84B645-BB67-64C9-1D11-5CBE5E32F0FD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9" creationId="{C1DD1A8A-57D5-4A81-AD04-532B043C5611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0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11" creationId="{007891EC-4501-44ED-A8C8-B11B6DB767AB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2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3" creationId="{AF2F604E-43BE-4DC3-B983-E071523364F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4" creationId="{0671A8AE-40A1-4631-A6B8-581AFF065482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5" creationId="{08C9B587-E65E-4B52-B37C-ABEBB6E8792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7" creationId="{AB58EF07-17C2-48CF-ABB0-EEF1F17CB8F0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19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21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2" creationId="{6F828D28-8E09-41CC-8229-3070B5467A96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4" creationId="{D5B012D8-7F27-4758-9AC6-C889B154BD73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5" creationId="{4063B759-00FC-46D1-9898-8E8625268FAF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9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2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4" creationId="{82580482-BA80-420A-8A05-C58E97F26B21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6" creationId="{DABCE0FB-ADDD-4B37-A958-519663E8E16E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7" creationId="{1F8A981E-6C01-464B-9B2A-810AFEC27C6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4" creationId="{09588DA8-065E-4F6F-8EFD-43104AB2E0CF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5" creationId="{C4285719-470E-454C-AF62-8323075F1F5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6" creationId="{CD9FE4EF-C4D8-49A0-B2FF-81D8DB7D8A24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7" creationId="{4300840D-0A0B-4512-BACA-B439D5B9C57C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8" creationId="{D2B78728-A580-49A7-84F9-6EF6F583ADE0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9" creationId="{38FAA1A1-D861-433F-88FA-1E9D6FD31D11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50" creationId="{8D71EDA1-87BF-4D5D-AB79-F346FD19278A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2" creationId="{9C7E0A2C-7C0A-4AAC-B3B0-6C12B2EBAE05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3" creationId="{5EB7D2A2-F448-44D4-938C-DC84CBCB3B1E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4" creationId="{871AEA07-1E14-44B4-8E55-64EF049CD66F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3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4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5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6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7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69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70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3:01.601" v="682" actId="26606"/>
          <ac:spMkLst>
            <pc:docMk/>
            <pc:sldMk cId="152779208" sldId="256"/>
            <ac:spMk id="72" creationId="{06DA9DF9-31F7-4056-B42E-878CC92417B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3" creationId="{D1EA859B-E555-4109-94F3-6700E046E008}"/>
          </ac:spMkLst>
        </pc:spChg>
        <pc:grpChg chg="add del">
          <ac:chgData name="minal jain" userId="b0d074f83d9bf64e" providerId="LiveId" clId="{569E8EF8-29DB-4BF1-82E5-4DE9466720D9}" dt="2023-06-26T17:27:42.746" v="547" actId="26606"/>
          <ac:grpSpMkLst>
            <pc:docMk/>
            <pc:sldMk cId="152779208" sldId="256"/>
            <ac:grpSpMk id="40" creationId="{50C536A3-D654-4FB9-BB50-B236B87BBF34}"/>
          </ac:grpSpMkLst>
        </pc:grpChg>
        <pc:picChg chg="add del mod">
          <ac:chgData name="minal jain" userId="b0d074f83d9bf64e" providerId="LiveId" clId="{569E8EF8-29DB-4BF1-82E5-4DE9466720D9}" dt="2023-06-26T17:26:43.990" v="526" actId="26606"/>
          <ac:picMkLst>
            <pc:docMk/>
            <pc:sldMk cId="152779208" sldId="256"/>
            <ac:picMk id="5" creationId="{B75582C4-1D6E-196C-556D-B99A6263F71B}"/>
          </ac:picMkLst>
        </pc:picChg>
        <pc:picChg chg="add del">
          <ac:chgData name="minal jain" userId="b0d074f83d9bf64e" providerId="LiveId" clId="{569E8EF8-29DB-4BF1-82E5-4DE9466720D9}" dt="2023-06-26T17:27:24.408" v="535" actId="26606"/>
          <ac:picMkLst>
            <pc:docMk/>
            <pc:sldMk cId="152779208" sldId="256"/>
            <ac:picMk id="7" creationId="{9780E0EE-A8F6-EB0B-3453-A3E70E9D7B3B}"/>
          </ac:picMkLst>
        </pc:picChg>
        <pc:picChg chg="add del">
          <ac:chgData name="minal jain" userId="b0d074f83d9bf64e" providerId="LiveId" clId="{569E8EF8-29DB-4BF1-82E5-4DE9466720D9}" dt="2023-06-26T17:26:47.593" v="528" actId="26606"/>
          <ac:picMkLst>
            <pc:docMk/>
            <pc:sldMk cId="152779208" sldId="256"/>
            <ac:picMk id="16" creationId="{9D3D1368-C481-7D03-370C-2E6250B0387E}"/>
          </ac:picMkLst>
        </pc:picChg>
        <pc:picChg chg="add del">
          <ac:chgData name="minal jain" userId="b0d074f83d9bf64e" providerId="LiveId" clId="{569E8EF8-29DB-4BF1-82E5-4DE9466720D9}" dt="2023-06-26T17:27:25.773" v="537" actId="26606"/>
          <ac:picMkLst>
            <pc:docMk/>
            <pc:sldMk cId="152779208" sldId="256"/>
            <ac:picMk id="18" creationId="{9E5F0A18-EACD-6D66-7895-576563E66467}"/>
          </ac:picMkLst>
        </pc:picChg>
        <pc:picChg chg="add del mod">
          <ac:chgData name="minal jain" userId="b0d074f83d9bf64e" providerId="LiveId" clId="{569E8EF8-29DB-4BF1-82E5-4DE9466720D9}" dt="2023-06-26T17:27:17.302" v="532" actId="26606"/>
          <ac:picMkLst>
            <pc:docMk/>
            <pc:sldMk cId="152779208" sldId="256"/>
            <ac:picMk id="20" creationId="{DCEF78F1-32FA-2F1C-2EE6-645D477A6C76}"/>
          </ac:picMkLst>
        </pc:picChg>
        <pc:picChg chg="add del mod">
          <ac:chgData name="minal jain" userId="b0d074f83d9bf64e" providerId="LiveId" clId="{569E8EF8-29DB-4BF1-82E5-4DE9466720D9}" dt="2023-06-26T17:27:29.655" v="541" actId="26606"/>
          <ac:picMkLst>
            <pc:docMk/>
            <pc:sldMk cId="152779208" sldId="256"/>
            <ac:picMk id="23" creationId="{D982C116-C5C8-F03F-5EF9-C2E9F7BA2F1A}"/>
          </ac:picMkLst>
        </pc:picChg>
        <pc:picChg chg="add del">
          <ac:chgData name="minal jain" userId="b0d074f83d9bf64e" providerId="LiveId" clId="{569E8EF8-29DB-4BF1-82E5-4DE9466720D9}" dt="2023-06-26T17:27:34.435" v="543" actId="26606"/>
          <ac:picMkLst>
            <pc:docMk/>
            <pc:sldMk cId="152779208" sldId="256"/>
            <ac:picMk id="30" creationId="{3C91D192-89BA-6643-8191-B60BC7067B00}"/>
          </ac:picMkLst>
        </pc:picChg>
        <pc:picChg chg="add del">
          <ac:chgData name="minal jain" userId="b0d074f83d9bf64e" providerId="LiveId" clId="{569E8EF8-29DB-4BF1-82E5-4DE9466720D9}" dt="2023-06-26T17:27:40.886" v="545" actId="26606"/>
          <ac:picMkLst>
            <pc:docMk/>
            <pc:sldMk cId="152779208" sldId="256"/>
            <ac:picMk id="33" creationId="{806A0033-0613-9BE8-455F-5C5E37338EF4}"/>
          </ac:picMkLst>
        </pc:picChg>
        <pc:picChg chg="add mod ord">
          <ac:chgData name="minal jain" userId="b0d074f83d9bf64e" providerId="LiveId" clId="{569E8EF8-29DB-4BF1-82E5-4DE9466720D9}" dt="2023-06-26T17:43:06.783" v="686" actId="26606"/>
          <ac:picMkLst>
            <pc:docMk/>
            <pc:sldMk cId="152779208" sldId="256"/>
            <ac:picMk id="59" creationId="{3C91D192-89BA-6643-8191-B60BC7067B00}"/>
          </ac:picMkLst>
        </pc:pic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8" creationId="{18710E47-0781-4953-BBDA-8EF627A73126}"/>
          </ac:cxnSpMkLst>
        </pc:cxn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9" creationId="{125D265C-1D38-4B36-8572-366ED6A60786}"/>
          </ac:cxnSpMkLst>
        </pc:cxnChg>
        <pc:cxnChg chg="add del">
          <ac:chgData name="minal jain" userId="b0d074f83d9bf64e" providerId="LiveId" clId="{569E8EF8-29DB-4BF1-82E5-4DE9466720D9}" dt="2023-06-26T17:27:48.810" v="551" actId="26606"/>
          <ac:cxnSpMkLst>
            <pc:docMk/>
            <pc:sldMk cId="152779208" sldId="256"/>
            <ac:cxnSpMk id="55" creationId="{F7C8EA93-3210-4C62-99E9-153C275E3A87}"/>
          </ac:cxnSpMkLst>
        </pc:cxnChg>
      </pc:sldChg>
      <pc:sldChg chg="modSp mod setBg">
        <pc:chgData name="minal jain" userId="b0d074f83d9bf64e" providerId="LiveId" clId="{569E8EF8-29DB-4BF1-82E5-4DE9466720D9}" dt="2023-06-26T17:36:57.974" v="612"/>
        <pc:sldMkLst>
          <pc:docMk/>
          <pc:sldMk cId="3110378890" sldId="258"/>
        </pc:sldMkLst>
        <pc:spChg chg="mod">
          <ac:chgData name="minal jain" userId="b0d074f83d9bf64e" providerId="LiveId" clId="{569E8EF8-29DB-4BF1-82E5-4DE9466720D9}" dt="2023-06-26T17:25:10.027" v="521" actId="255"/>
          <ac:spMkLst>
            <pc:docMk/>
            <pc:sldMk cId="3110378890" sldId="258"/>
            <ac:spMk id="2" creationId="{88DF15D7-EFD9-6637-1D5D-F5CDB4EB25F9}"/>
          </ac:spMkLst>
        </pc:spChg>
        <pc:picChg chg="mod">
          <ac:chgData name="minal jain" userId="b0d074f83d9bf64e" providerId="LiveId" clId="{569E8EF8-29DB-4BF1-82E5-4DE9466720D9}" dt="2023-06-26T13:43:37.265" v="448" actId="14100"/>
          <ac:picMkLst>
            <pc:docMk/>
            <pc:sldMk cId="3110378890" sldId="258"/>
            <ac:picMk id="5" creationId="{772CE69F-EF68-8DF9-B80A-C2D249AB57D9}"/>
          </ac:picMkLst>
        </pc:picChg>
      </pc:sldChg>
      <pc:sldChg chg="modSp mod">
        <pc:chgData name="minal jain" userId="b0d074f83d9bf64e" providerId="LiveId" clId="{569E8EF8-29DB-4BF1-82E5-4DE9466720D9}" dt="2023-06-26T13:14:17.416" v="164" actId="1076"/>
        <pc:sldMkLst>
          <pc:docMk/>
          <pc:sldMk cId="3487227119" sldId="259"/>
        </pc:sldMkLst>
        <pc:spChg chg="mod">
          <ac:chgData name="minal jain" userId="b0d074f83d9bf64e" providerId="LiveId" clId="{569E8EF8-29DB-4BF1-82E5-4DE9466720D9}" dt="2023-06-26T13:14:17.416" v="164" actId="1076"/>
          <ac:spMkLst>
            <pc:docMk/>
            <pc:sldMk cId="3487227119" sldId="259"/>
            <ac:spMk id="2" creationId="{672ECCDC-B1AD-B83F-083B-510170DEEDC8}"/>
          </ac:spMkLst>
        </pc:spChg>
        <pc:picChg chg="mod">
          <ac:chgData name="minal jain" userId="b0d074f83d9bf64e" providerId="LiveId" clId="{569E8EF8-29DB-4BF1-82E5-4DE9466720D9}" dt="2023-06-26T13:14:14.009" v="163" actId="1076"/>
          <ac:picMkLst>
            <pc:docMk/>
            <pc:sldMk cId="3487227119" sldId="259"/>
            <ac:picMk id="5" creationId="{11E0E2B3-59C8-D534-AD65-B1DDA21D529B}"/>
          </ac:picMkLst>
        </pc:picChg>
      </pc:sldChg>
      <pc:sldChg chg="addSp delSp modSp mod">
        <pc:chgData name="minal jain" userId="b0d074f83d9bf64e" providerId="LiveId" clId="{569E8EF8-29DB-4BF1-82E5-4DE9466720D9}" dt="2023-06-26T17:43:39.624" v="690"/>
        <pc:sldMkLst>
          <pc:docMk/>
          <pc:sldMk cId="534813991" sldId="260"/>
        </pc:sldMkLst>
        <pc:spChg chg="mod">
          <ac:chgData name="minal jain" userId="b0d074f83d9bf64e" providerId="LiveId" clId="{569E8EF8-29DB-4BF1-82E5-4DE9466720D9}" dt="2023-06-26T17:33:18.006" v="592" actId="27636"/>
          <ac:spMkLst>
            <pc:docMk/>
            <pc:sldMk cId="534813991" sldId="260"/>
            <ac:spMk id="2" creationId="{73E671AA-7BB9-1906-ABAA-EBD3E69EBA7D}"/>
          </ac:spMkLst>
        </pc:spChg>
        <pc:spChg chg="add del mod">
          <ac:chgData name="minal jain" userId="b0d074f83d9bf64e" providerId="LiveId" clId="{569E8EF8-29DB-4BF1-82E5-4DE9466720D9}" dt="2023-06-26T13:18:58.687" v="168" actId="931"/>
          <ac:spMkLst>
            <pc:docMk/>
            <pc:sldMk cId="534813991" sldId="260"/>
            <ac:spMk id="7" creationId="{4831E71E-24D3-1610-E512-2425EB2E74B3}"/>
          </ac:spMkLst>
        </pc:spChg>
        <pc:picChg chg="del mod">
          <ac:chgData name="minal jain" userId="b0d074f83d9bf64e" providerId="LiveId" clId="{569E8EF8-29DB-4BF1-82E5-4DE9466720D9}" dt="2023-06-26T13:18:52.350" v="167" actId="478"/>
          <ac:picMkLst>
            <pc:docMk/>
            <pc:sldMk cId="534813991" sldId="260"/>
            <ac:picMk id="5" creationId="{7806EFF6-756C-3B42-AC99-C6063309756F}"/>
          </ac:picMkLst>
        </pc:picChg>
        <pc:picChg chg="add mod">
          <ac:chgData name="minal jain" userId="b0d074f83d9bf64e" providerId="LiveId" clId="{569E8EF8-29DB-4BF1-82E5-4DE9466720D9}" dt="2023-06-26T17:43:39.624" v="690"/>
          <ac:picMkLst>
            <pc:docMk/>
            <pc:sldMk cId="534813991" sldId="260"/>
            <ac:picMk id="9" creationId="{A4E1EC56-08B0-CCC7-938F-BB26E0639D22}"/>
          </ac:picMkLst>
        </pc:picChg>
      </pc:sldChg>
      <pc:sldChg chg="addSp delSp modSp mod">
        <pc:chgData name="minal jain" userId="b0d074f83d9bf64e" providerId="LiveId" clId="{569E8EF8-29DB-4BF1-82E5-4DE9466720D9}" dt="2023-06-26T17:33:39.081" v="600"/>
        <pc:sldMkLst>
          <pc:docMk/>
          <pc:sldMk cId="1078202023" sldId="261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1078202023" sldId="261"/>
            <ac:spMk id="2" creationId="{FA381D1F-9FE4-8548-B6AF-D25EC52DEA9F}"/>
          </ac:spMkLst>
        </pc:spChg>
        <pc:spChg chg="add del mod">
          <ac:chgData name="minal jain" userId="b0d074f83d9bf64e" providerId="LiveId" clId="{569E8EF8-29DB-4BF1-82E5-4DE9466720D9}" dt="2023-06-26T13:42:00.111" v="427" actId="931"/>
          <ac:spMkLst>
            <pc:docMk/>
            <pc:sldMk cId="1078202023" sldId="261"/>
            <ac:spMk id="7" creationId="{A543D346-45B6-EC48-2944-A1AF9CF2A551}"/>
          </ac:spMkLst>
        </pc:spChg>
        <pc:picChg chg="del mod">
          <ac:chgData name="minal jain" userId="b0d074f83d9bf64e" providerId="LiveId" clId="{569E8EF8-29DB-4BF1-82E5-4DE9466720D9}" dt="2023-06-26T13:41:54.298" v="426" actId="478"/>
          <ac:picMkLst>
            <pc:docMk/>
            <pc:sldMk cId="1078202023" sldId="261"/>
            <ac:picMk id="5" creationId="{A256D88D-F29F-D9E3-ACF7-3BE188665582}"/>
          </ac:picMkLst>
        </pc:picChg>
        <pc:picChg chg="add mod">
          <ac:chgData name="minal jain" userId="b0d074f83d9bf64e" providerId="LiveId" clId="{569E8EF8-29DB-4BF1-82E5-4DE9466720D9}" dt="2023-06-26T13:42:08.877" v="431" actId="14100"/>
          <ac:picMkLst>
            <pc:docMk/>
            <pc:sldMk cId="1078202023" sldId="261"/>
            <ac:picMk id="9" creationId="{E549E460-9260-9648-9BAB-15130E1BFEA3}"/>
          </ac:picMkLst>
        </pc:picChg>
      </pc:sldChg>
      <pc:sldChg chg="modSp mod">
        <pc:chgData name="minal jain" userId="b0d074f83d9bf64e" providerId="LiveId" clId="{569E8EF8-29DB-4BF1-82E5-4DE9466720D9}" dt="2023-06-26T17:33:18.020" v="593" actId="27636"/>
        <pc:sldMkLst>
          <pc:docMk/>
          <pc:sldMk cId="3212141147" sldId="262"/>
        </pc:sldMkLst>
        <pc:spChg chg="mod">
          <ac:chgData name="minal jain" userId="b0d074f83d9bf64e" providerId="LiveId" clId="{569E8EF8-29DB-4BF1-82E5-4DE9466720D9}" dt="2023-06-26T17:33:18.020" v="593" actId="27636"/>
          <ac:spMkLst>
            <pc:docMk/>
            <pc:sldMk cId="3212141147" sldId="262"/>
            <ac:spMk id="2" creationId="{4AACE169-D1A9-2119-49FE-BB416E93B3E1}"/>
          </ac:spMkLst>
        </pc:spChg>
        <pc:picChg chg="mod">
          <ac:chgData name="minal jain" userId="b0d074f83d9bf64e" providerId="LiveId" clId="{569E8EF8-29DB-4BF1-82E5-4DE9466720D9}" dt="2023-06-26T12:59:35.337" v="104" actId="14100"/>
          <ac:picMkLst>
            <pc:docMk/>
            <pc:sldMk cId="3212141147" sldId="262"/>
            <ac:picMk id="5" creationId="{5A955298-C426-5573-218B-675E61B53838}"/>
          </ac:picMkLst>
        </pc:picChg>
      </pc:sldChg>
      <pc:sldChg chg="modSp del mod">
        <pc:chgData name="minal jain" userId="b0d074f83d9bf64e" providerId="LiveId" clId="{569E8EF8-29DB-4BF1-82E5-4DE9466720D9}" dt="2023-06-26T13:11:11.778" v="132" actId="2696"/>
        <pc:sldMkLst>
          <pc:docMk/>
          <pc:sldMk cId="3869022643" sldId="263"/>
        </pc:sldMkLst>
        <pc:spChg chg="mod">
          <ac:chgData name="minal jain" userId="b0d074f83d9bf64e" providerId="LiveId" clId="{569E8EF8-29DB-4BF1-82E5-4DE9466720D9}" dt="2023-06-26T13:06:42.624" v="131" actId="20577"/>
          <ac:spMkLst>
            <pc:docMk/>
            <pc:sldMk cId="3869022643" sldId="263"/>
            <ac:spMk id="2" creationId="{CBD2D476-A878-4535-5C88-0403C212DA89}"/>
          </ac:spMkLst>
        </pc:spChg>
      </pc:sldChg>
      <pc:sldChg chg="modSp mod">
        <pc:chgData name="minal jain" userId="b0d074f83d9bf64e" providerId="LiveId" clId="{569E8EF8-29DB-4BF1-82E5-4DE9466720D9}" dt="2023-06-26T17:33:39.081" v="600"/>
        <pc:sldMkLst>
          <pc:docMk/>
          <pc:sldMk cId="3056584070" sldId="264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3056584070" sldId="264"/>
            <ac:spMk id="2" creationId="{B451B78E-30B6-3CC1-C095-552E047AE4D9}"/>
          </ac:spMkLst>
        </pc:spChg>
        <pc:picChg chg="mod">
          <ac:chgData name="minal jain" userId="b0d074f83d9bf64e" providerId="LiveId" clId="{569E8EF8-29DB-4BF1-82E5-4DE9466720D9}" dt="2023-06-26T12:54:55.384" v="53" actId="1076"/>
          <ac:picMkLst>
            <pc:docMk/>
            <pc:sldMk cId="3056584070" sldId="264"/>
            <ac:picMk id="5" creationId="{2F50A657-D7F8-B83A-D13D-7F6C925C5CBE}"/>
          </ac:picMkLst>
        </pc:picChg>
      </pc:sldChg>
      <pc:sldChg chg="modSp mod">
        <pc:chgData name="minal jain" userId="b0d074f83d9bf64e" providerId="LiveId" clId="{569E8EF8-29DB-4BF1-82E5-4DE9466720D9}" dt="2023-06-26T17:33:18.024" v="594" actId="27636"/>
        <pc:sldMkLst>
          <pc:docMk/>
          <pc:sldMk cId="821179480" sldId="265"/>
        </pc:sldMkLst>
        <pc:spChg chg="mod">
          <ac:chgData name="minal jain" userId="b0d074f83d9bf64e" providerId="LiveId" clId="{569E8EF8-29DB-4BF1-82E5-4DE9466720D9}" dt="2023-06-26T17:33:18.024" v="594" actId="27636"/>
          <ac:spMkLst>
            <pc:docMk/>
            <pc:sldMk cId="821179480" sldId="265"/>
            <ac:spMk id="2" creationId="{BE3231B0-0AE8-BEDA-BB2E-C1A586929A83}"/>
          </ac:spMkLst>
        </pc:spChg>
        <pc:picChg chg="mod">
          <ac:chgData name="minal jain" userId="b0d074f83d9bf64e" providerId="LiveId" clId="{569E8EF8-29DB-4BF1-82E5-4DE9466720D9}" dt="2023-06-26T13:13:13.130" v="157" actId="14100"/>
          <ac:picMkLst>
            <pc:docMk/>
            <pc:sldMk cId="821179480" sldId="265"/>
            <ac:picMk id="5" creationId="{FE9AEBB0-9131-9E9A-1E1C-FD574E8FE7E3}"/>
          </ac:picMkLst>
        </pc:picChg>
      </pc:sldChg>
      <pc:sldChg chg="addSp delSp modSp mod setBg setClrOvrMap delDesignElem">
        <pc:chgData name="minal jain" userId="b0d074f83d9bf64e" providerId="LiveId" clId="{569E8EF8-29DB-4BF1-82E5-4DE9466720D9}" dt="2023-06-26T17:42:44.446" v="673"/>
        <pc:sldMkLst>
          <pc:docMk/>
          <pc:sldMk cId="120152148" sldId="266"/>
        </pc:sldMkLst>
        <pc:spChg chg="mo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2" creationId="{0E08BBA0-F22E-BE30-D1D9-967BF32B90C2}"/>
          </ac:spMkLst>
        </pc:spChg>
        <pc:spChg chg="mod or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1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3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4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7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9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3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5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08" v="658" actId="26606"/>
          <ac:spMkLst>
            <pc:docMk/>
            <pc:sldMk cId="120152148" sldId="266"/>
            <ac:spMk id="26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7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3" creationId="{45D37F4E-DDB4-456B-97E0-9937730A039F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4" creationId="{B2DD41CD-8F47-4F56-AD12-4E2FF7696987}"/>
          </ac:spMkLst>
        </pc:spChg>
        <pc:spChg chg="add del">
          <ac:chgData name="minal jain" userId="b0d074f83d9bf64e" providerId="LiveId" clId="{569E8EF8-29DB-4BF1-82E5-4DE9466720D9}" dt="2023-06-26T17:32:24.769" v="578" actId="26606"/>
          <ac:spMkLst>
            <pc:docMk/>
            <pc:sldMk cId="120152148" sldId="266"/>
            <ac:spMk id="36" creationId="{D1D34770-47A8-402C-AF23-2B653F2D88C1}"/>
          </ac:spMkLst>
        </pc:spChg>
        <pc:spChg chg="add del">
          <ac:chgData name="minal jain" userId="b0d074f83d9bf64e" providerId="LiveId" clId="{569E8EF8-29DB-4BF1-82E5-4DE9466720D9}" dt="2023-06-26T17:32:31.611" v="580" actId="26606"/>
          <ac:spMkLst>
            <pc:docMk/>
            <pc:sldMk cId="120152148" sldId="266"/>
            <ac:spMk id="38" creationId="{C5E6CFF1-2F42-4E10-9A97-F116F46F53FE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7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9" creationId="{D4974D33-8DC5-464E-8C6D-BE58F0669C17}"/>
          </ac:spMkLst>
        </pc:spChg>
        <pc:picChg chg="add del">
          <ac:chgData name="minal jain" userId="b0d074f83d9bf64e" providerId="LiveId" clId="{569E8EF8-29DB-4BF1-82E5-4DE9466720D9}" dt="2023-06-26T17:28:39.041" v="554" actId="26606"/>
          <ac:picMkLst>
            <pc:docMk/>
            <pc:sldMk cId="120152148" sldId="266"/>
            <ac:picMk id="5" creationId="{18721704-E565-0A57-FA23-3F2DB0F11BC5}"/>
          </ac:picMkLst>
        </pc:picChg>
        <pc:picChg chg="add del">
          <ac:chgData name="minal jain" userId="b0d074f83d9bf64e" providerId="LiveId" clId="{569E8EF8-29DB-4BF1-82E5-4DE9466720D9}" dt="2023-06-26T17:28:40.869" v="556" actId="26606"/>
          <ac:picMkLst>
            <pc:docMk/>
            <pc:sldMk cId="120152148" sldId="266"/>
            <ac:picMk id="15" creationId="{B592738F-4618-E1AA-13D4-86F69E1F0911}"/>
          </ac:picMkLst>
        </pc:picChg>
        <pc:picChg chg="add mod ord">
          <ac:chgData name="minal jain" userId="b0d074f83d9bf64e" providerId="LiveId" clId="{569E8EF8-29DB-4BF1-82E5-4DE9466720D9}" dt="2023-06-26T17:42:31.688" v="670" actId="26606"/>
          <ac:picMkLst>
            <pc:docMk/>
            <pc:sldMk cId="120152148" sldId="266"/>
            <ac:picMk id="18" creationId="{18721704-E565-0A57-FA23-3F2DB0F11BC5}"/>
          </ac:picMkLst>
        </pc:picChg>
        <pc:cxnChg chg="add del">
          <ac:chgData name="minal jain" userId="b0d074f83d9bf64e" providerId="LiveId" clId="{569E8EF8-29DB-4BF1-82E5-4DE9466720D9}" dt="2023-06-26T17:32:31.611" v="580" actId="26606"/>
          <ac:cxnSpMkLst>
            <pc:docMk/>
            <pc:sldMk cId="120152148" sldId="266"/>
            <ac:cxnSpMk id="39" creationId="{96A8629B-8289-498B-939B-1CA0C106182C}"/>
          </ac:cxnSpMkLst>
        </pc:cxnChg>
      </pc:sldChg>
      <pc:sldChg chg="addSp delSp modSp del mod setBg">
        <pc:chgData name="minal jain" userId="b0d074f83d9bf64e" providerId="LiveId" clId="{569E8EF8-29DB-4BF1-82E5-4DE9466720D9}" dt="2023-06-26T17:40:31.474" v="649" actId="2696"/>
        <pc:sldMkLst>
          <pc:docMk/>
          <pc:sldMk cId="1959794276" sldId="267"/>
        </pc:sldMkLst>
        <pc:spChg chg="mod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2" creationId="{1B571C9B-51C8-BEC2-09DF-5EFAC7C8C985}"/>
          </ac:spMkLst>
        </pc:spChg>
        <pc:spChg chg="add del mod">
          <ac:chgData name="minal jain" userId="b0d074f83d9bf64e" providerId="LiveId" clId="{569E8EF8-29DB-4BF1-82E5-4DE9466720D9}" dt="2023-06-26T17:34:59.250" v="604" actId="26606"/>
          <ac:spMkLst>
            <pc:docMk/>
            <pc:sldMk cId="1959794276" sldId="267"/>
            <ac:spMk id="3" creationId="{483C947B-E70F-92FA-2D4A-AA129A202A07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9" creationId="{2E442304-DDBD-4F7B-8017-36BCC863FB40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11" creationId="{5E107275-3853-46FD-A241-DE4355A42675}"/>
          </ac:spMkLst>
        </pc:spChg>
        <pc:spChg chg="add del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18" creationId="{5628E5CB-913B-4378-97CE-18C9F6410C53}"/>
          </ac:spMkLst>
        </pc:spChg>
        <pc:graphicFrameChg chg="add del">
          <ac:chgData name="minal jain" userId="b0d074f83d9bf64e" providerId="LiveId" clId="{569E8EF8-29DB-4BF1-82E5-4DE9466720D9}" dt="2023-06-26T17:34:59.229" v="603" actId="26606"/>
          <ac:graphicFrameMkLst>
            <pc:docMk/>
            <pc:sldMk cId="1959794276" sldId="267"/>
            <ac:graphicFrameMk id="5" creationId="{EFDEE688-69CF-9B33-AFA7-6CCAFB517B93}"/>
          </ac:graphicFrameMkLst>
        </pc:graphicFrameChg>
        <pc:graphicFrameChg chg="add mod modGraphic">
          <ac:chgData name="minal jain" userId="b0d074f83d9bf64e" providerId="LiveId" clId="{569E8EF8-29DB-4BF1-82E5-4DE9466720D9}" dt="2023-06-26T17:36:08.910" v="608" actId="26606"/>
          <ac:graphicFrameMkLst>
            <pc:docMk/>
            <pc:sldMk cId="1959794276" sldId="267"/>
            <ac:graphicFrameMk id="13" creationId="{46F09DA4-1E8A-F906-26E6-B6A8AE43C88D}"/>
          </ac:graphicFrameMkLst>
        </pc:graphicFrameChg>
      </pc:sldChg>
      <pc:sldChg chg="addSp delSp modSp mod setBg delDesignElem">
        <pc:chgData name="minal jain" userId="b0d074f83d9bf64e" providerId="LiveId" clId="{569E8EF8-29DB-4BF1-82E5-4DE9466720D9}" dt="2023-06-26T17:42:44.446" v="673"/>
        <pc:sldMkLst>
          <pc:docMk/>
          <pc:sldMk cId="154508802" sldId="268"/>
        </pc:sldMkLst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" creationId="{0E08BBA0-F22E-BE30-D1D9-967BF32B90C2}"/>
          </ac:spMkLst>
        </pc:spChg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41:15.316" v="653" actId="26606"/>
          <ac:spMkLst>
            <pc:docMk/>
            <pc:sldMk cId="154508802" sldId="268"/>
            <ac:spMk id="23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1:16.478" v="655" actId="26606"/>
          <ac:spMkLst>
            <pc:docMk/>
            <pc:sldMk cId="154508802" sldId="268"/>
            <ac:spMk id="25" creationId="{D009D6D5-DAC2-4A8B-A17A-E206B9012D09}"/>
          </ac:spMkLst>
        </pc:spChg>
        <pc:spChg chg="add del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7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6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7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3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40" creationId="{21540236-BFD5-4A9D-8840-4703E7F76825}"/>
          </ac:spMkLst>
        </pc:spChg>
        <pc:picChg chg="mod ord">
          <ac:chgData name="minal jain" userId="b0d074f83d9bf64e" providerId="LiveId" clId="{569E8EF8-29DB-4BF1-82E5-4DE9466720D9}" dt="2023-06-26T17:42:21.293" v="669" actId="26606"/>
          <ac:picMkLst>
            <pc:docMk/>
            <pc:sldMk cId="154508802" sldId="268"/>
            <ac:picMk id="18" creationId="{18721704-E565-0A57-FA23-3F2DB0F11BC5}"/>
          </ac:picMkLst>
        </pc:picChg>
      </pc:sldChg>
      <pc:sldChg chg="new del">
        <pc:chgData name="minal jain" userId="b0d074f83d9bf64e" providerId="LiveId" clId="{569E8EF8-29DB-4BF1-82E5-4DE9466720D9}" dt="2023-06-26T17:31:55.956" v="568" actId="2696"/>
        <pc:sldMkLst>
          <pc:docMk/>
          <pc:sldMk cId="1906639232" sldId="268"/>
        </pc:sldMkLst>
      </pc:sldChg>
      <pc:sldChg chg="addSp modSp del mod delDesignElem">
        <pc:chgData name="minal jain" userId="b0d074f83d9bf64e" providerId="LiveId" clId="{569E8EF8-29DB-4BF1-82E5-4DE9466720D9}" dt="2023-06-26T17:36:11.024" v="610"/>
        <pc:sldMkLst>
          <pc:docMk/>
          <pc:sldMk cId="1991231600" sldId="268"/>
        </pc:sldMkLst>
        <pc:spChg chg="mod">
          <ac:chgData name="minal jain" userId="b0d074f83d9bf64e" providerId="LiveId" clId="{569E8EF8-29DB-4BF1-82E5-4DE9466720D9}" dt="2023-06-26T17:36:09.500" v="609"/>
          <ac:spMkLst>
            <pc:docMk/>
            <pc:sldMk cId="1991231600" sldId="268"/>
            <ac:spMk id="2" creationId="{0E08BBA0-F22E-BE30-D1D9-967BF32B90C2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0" creationId="{2C61293E-6EBE-43EF-A52C-9BEBFD7679D4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1" creationId="{21540236-BFD5-4A9D-8840-4703E7F76825}"/>
          </ac:spMkLst>
        </pc:spChg>
      </pc:sldChg>
      <pc:sldChg chg="delSp add del setBg delDesignElem">
        <pc:chgData name="minal jain" userId="b0d074f83d9bf64e" providerId="LiveId" clId="{569E8EF8-29DB-4BF1-82E5-4DE9466720D9}" dt="2023-06-26T17:31:50.452" v="567" actId="2696"/>
        <pc:sldMkLst>
          <pc:docMk/>
          <pc:sldMk cId="3097967617" sldId="269"/>
        </pc:sldMkLst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4" creationId="{04812C46-200A-4DEB-A05E-3ED6C68C2387}"/>
          </ac:spMkLst>
        </pc:spChg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6" creationId="{D1EA859B-E555-4109-94F3-6700E046E0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B0CB-29DA-D592-F31C-DFDB048A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78B94-7917-A2C9-8E29-C07DA8B0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E4F8-9AC8-87C8-E6CE-70773C0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0080-2E7F-08A4-07B0-D0AF4C49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23CA-9722-8B2C-BDA5-86680826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6C0-611C-12C3-CC1A-0BEC00F4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01E0-90F9-1C87-60EA-B3BA34BA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D7F4-5815-BC3A-BE0F-2B41F31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639B-214C-D8DF-8B5D-AE641890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AFB-8836-3B6B-2E41-1F064F9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55AFA-F1B1-30E8-1F1E-37AED8BE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926C-4EC4-58F9-4CCC-69A547C9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DCA7-E138-C154-E3C9-D3E8D50F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F95B-C461-39E6-FB2E-90E1DC12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C585-CF4C-7F15-5644-E5DFEA32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0F52-39AB-1DBF-2057-BEB8EB31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4576-C8F1-4BFA-C5B3-B98643AE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2E7D-67CC-D3F7-2241-27E9CF0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6CE7-C849-06DB-661B-4713D367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841-ED8A-71EF-53F8-ED08B7A0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A5DE-8FA0-F0C4-E6C6-F5AC5399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90AF-F3F0-8A75-3E7C-ACC4FA04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FB0B-172A-881E-340B-01AAD27D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7215-E04A-11CC-080A-D560411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4474-080B-6674-1AD8-DBDAC91A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CF84-59A0-0534-F1EB-152362A5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4797-BE6A-3292-3E05-DA75AF324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8332-27DC-557B-2996-8020EFA90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A550-453B-20E7-E859-EEB22117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7166-7838-578A-5D34-39D7C9F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10A9-7E3F-5B98-6C1A-3761CEE3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5C43-D7DB-8DA5-3EA9-2C8FB80E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A1DD-8C37-B52C-04F0-258108AD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943CC-87E8-45C5-4042-4FC2E4D9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7EAD8-42C5-4A43-820B-A57B82C64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3F59-FC8E-32E9-8426-63A7DC877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3180C-27EB-79E9-533D-7461EE70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48E85-1AC0-5740-815D-F252B529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E4685-0E6A-8879-2BCC-303A097B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FCB-A88C-F4F4-3867-D496D5CF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6D305-3855-D0BC-E54B-0CFCC006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8BC6-7B71-3DFD-9589-B1F92B5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64E0E-38A0-6BB3-6C53-268027C4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2C287-56B2-DF3A-1BAA-9EB40C7B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BCE47-B9B8-EED1-3A9C-A1EE0520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EB20E-35FF-D117-EBB4-73209FB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C22B-9EAB-D39E-2DA9-CB36853C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4A4E-6A1C-B901-755D-C7E8AACC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A2C61-899D-1544-9957-D2004E14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1579-A475-8ECB-F98C-83ED4225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578E-D0E7-0744-50D4-1970B6A3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91EFE-4F5E-38A1-D611-71366868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0C84-5AC0-91A6-A0FF-6542EB92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C1CA-5BEF-8A47-0870-C1CD79660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AD32-0A25-AA82-0805-62E7880CF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F495-E2AE-7C06-33E2-B902BF12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ECD9-D3F2-0CF2-2F1F-0D71EEA5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B8FFC-3371-99C6-F88E-2A88B8EF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33D61-7109-4114-BCD6-D879AC1A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21E0-47DB-D46C-D010-284295AF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656C-EC28-A3B3-D1B7-421138695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FF88-4622-4E25-80AA-3DCD493ECFDE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8CC7-9C49-166F-99EC-512F40B3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5E8A-A6D4-1678-EB11-D6ED89B6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Test tube with blood">
            <a:extLst>
              <a:ext uri="{FF2B5EF4-FFF2-40B4-BE49-F238E27FC236}">
                <a16:creationId xmlns:a16="http://schemas.microsoft.com/office/drawing/2014/main" id="{3C91D192-89BA-6643-8191-B60BC7067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C0B78-7D7D-9135-EEB9-440553A1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B645-BB67-64C9-1D11-5CBE5E32F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Submitted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Minal Jain(pd21_084)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Pragya Kumari(pd21_033)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Anmol Kumar(pd21_002)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Aditya Tomar(pd21_014)</a:t>
            </a:r>
          </a:p>
        </p:txBody>
      </p:sp>
    </p:spTree>
    <p:extLst>
      <p:ext uri="{BB962C8B-B14F-4D97-AF65-F5344CB8AC3E}">
        <p14:creationId xmlns:p14="http://schemas.microsoft.com/office/powerpoint/2010/main" val="1527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sz="1500" b="0" i="0"/>
              <a:t>Between January 2020 and October 2021, India witnessed a total of 34 million COVID-19 cases, with approximately 450,000 individuals losing their lives as a result of the virus.</a:t>
            </a:r>
            <a:endParaRPr lang="en-US" sz="1500"/>
          </a:p>
          <a:p>
            <a:pPr lvl="0"/>
            <a:r>
              <a:rPr lang="en-US" sz="1500" b="0" i="0"/>
              <a:t>The initial wave of COVID-19 in India commenced in March 2020, reaching its pinnacle in September of that year, followed by a gradual decline. Subsequently, a second wave emerged in March 2021, culminating in May, and significantly contributing to the highest number of cases observed in India.</a:t>
            </a:r>
            <a:endParaRPr lang="en-US" sz="1500"/>
          </a:p>
          <a:p>
            <a:r>
              <a:rPr lang="en-US" sz="15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analyzing the data on a state-wise basis and over time, this study was able to assess the varying severity of the COVID-19 outbreak across different regions in India. It also examined the role of vaccination in mitigating the mortality rate and reducing the overall impact of the virus.</a:t>
            </a:r>
          </a:p>
          <a:p>
            <a:r>
              <a:rPr lang="en-US" sz="1500" b="0" i="0">
                <a:effectLst/>
                <a:ea typeface="Roboto" panose="02000000000000000000" pitchFamily="2" charset="0"/>
                <a:cs typeface="Roboto" panose="02000000000000000000" pitchFamily="2" charset="0"/>
              </a:rPr>
              <a:t>The insights gained from this comprehensive analysis are invaluable for future preparedness efforts.</a:t>
            </a: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5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i="0">
                <a:effectLst/>
              </a:rPr>
              <a:t>In our comprehensive analysis, we thoroughly explored profound impact of Covid-19 on our nation, its varying effects across different states, as well as the overall impact on public life. </a:t>
            </a:r>
          </a:p>
          <a:p>
            <a:r>
              <a:rPr lang="en-US" sz="1900" i="0">
                <a:effectLst/>
              </a:rPr>
              <a:t>Through insightful visualizations, we present a detailed account of the number of confirmed cases, recoveries, deaths, tests conducted and vaccination drive</a:t>
            </a:r>
            <a:r>
              <a:rPr lang="en-US" sz="1900"/>
              <a:t>.</a:t>
            </a:r>
          </a:p>
          <a:p>
            <a:r>
              <a:rPr lang="en-US" sz="19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Overall, our project demonstrates the power and effectiveness of using Python, SQL and Excel to analyze COVID-19 data. By automating data extraction, handling missing values, and leveraging SQL's querying capabilities, we were able to provide accurate and up-to-date insights. </a:t>
            </a:r>
            <a:endParaRPr lang="en-US" sz="1900" b="0" i="0">
              <a:effectLst/>
            </a:endParaRPr>
          </a:p>
          <a:p>
            <a:endParaRPr lang="en-US" sz="1900" b="0" i="0">
              <a:effectLst/>
            </a:endParaRP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1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15D7-EFD9-6637-1D5D-F5CDB4EB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3"/>
            <a:ext cx="10515600" cy="650875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Analysis and comparison of the weekly progression of confirmed cases, recovered cases, deaths, and tests conducted.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diagram, plot, number">
            <a:extLst>
              <a:ext uri="{FF2B5EF4-FFF2-40B4-BE49-F238E27FC236}">
                <a16:creationId xmlns:a16="http://schemas.microsoft.com/office/drawing/2014/main" id="{772CE69F-EF68-8DF9-B80A-C2D249AB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" y="1330960"/>
            <a:ext cx="10515600" cy="4917439"/>
          </a:xfrm>
        </p:spPr>
      </p:pic>
    </p:spTree>
    <p:extLst>
      <p:ext uri="{BB962C8B-B14F-4D97-AF65-F5344CB8AC3E}">
        <p14:creationId xmlns:p14="http://schemas.microsoft.com/office/powerpoint/2010/main" val="311037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CDC-B1AD-B83F-083B-510170DE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454245"/>
            <a:ext cx="10515600" cy="793115"/>
          </a:xfrm>
        </p:spPr>
        <p:txBody>
          <a:bodyPr>
            <a:normAutofit fontScale="90000"/>
          </a:bodyPr>
          <a:lstStyle/>
          <a:p>
            <a:br>
              <a:rPr lang="en-US" sz="1000" b="0" dirty="0">
                <a:effectLst/>
              </a:rPr>
            </a:br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+mn-lt"/>
              </a:rPr>
              <a:t>During the months of April and May 2021, India experienced a significant surge in COVID-19 cases, accounting for 20% and 26% of the total cases respectively. These months marked a challenging period for the country in terms of the highest number of reported infections.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dirty="0">
              <a:latin typeface="+mn-lt"/>
            </a:endParaRPr>
          </a:p>
        </p:txBody>
      </p:sp>
      <p:pic>
        <p:nvPicPr>
          <p:cNvPr id="5" name="Content Placeholder 4" descr="A picture containing screenshot, plot, line&#10;&#10;Description automatically generated">
            <a:extLst>
              <a:ext uri="{FF2B5EF4-FFF2-40B4-BE49-F238E27FC236}">
                <a16:creationId xmlns:a16="http://schemas.microsoft.com/office/drawing/2014/main" id="{11E0E2B3-59C8-D534-AD65-B1DDA21D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422400"/>
            <a:ext cx="10515600" cy="4584797"/>
          </a:xfrm>
        </p:spPr>
      </p:pic>
    </p:spTree>
    <p:extLst>
      <p:ext uri="{BB962C8B-B14F-4D97-AF65-F5344CB8AC3E}">
        <p14:creationId xmlns:p14="http://schemas.microsoft.com/office/powerpoint/2010/main" val="34872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71AA-7BB9-1906-ABAA-EBD3E69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9" y="345440"/>
            <a:ext cx="10515600" cy="107092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+mn-lt"/>
              </a:rPr>
              <a:t>55% of the Indian population has received one dose and  25% of the Indian population has received both doses till date 31/10/2021.</a:t>
            </a:r>
            <a:endParaRPr lang="en-US" sz="2400" dirty="0">
              <a:latin typeface="+mn-lt"/>
            </a:endParaRPr>
          </a:p>
        </p:txBody>
      </p:sp>
      <p:pic>
        <p:nvPicPr>
          <p:cNvPr id="9" name="Content Placeholder 8" descr="A picture containing map">
            <a:extLst>
              <a:ext uri="{FF2B5EF4-FFF2-40B4-BE49-F238E27FC236}">
                <a16:creationId xmlns:a16="http://schemas.microsoft.com/office/drawing/2014/main" id="{A4E1EC56-08B0-CCC7-938F-BB26E063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025"/>
            <a:ext cx="10515600" cy="4266538"/>
          </a:xfrm>
        </p:spPr>
      </p:pic>
    </p:spTree>
    <p:extLst>
      <p:ext uri="{BB962C8B-B14F-4D97-AF65-F5344CB8AC3E}">
        <p14:creationId xmlns:p14="http://schemas.microsoft.com/office/powerpoint/2010/main" val="53481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78E-30B6-3CC1-C095-552E047A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Below graph illustrating the 7-day moving average of confirmed cases and deaths in India.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2F50A657-D7F8-B83A-D13D-7F6C925C5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463040"/>
            <a:ext cx="8412480" cy="4764723"/>
          </a:xfrm>
        </p:spPr>
      </p:pic>
    </p:spTree>
    <p:extLst>
      <p:ext uri="{BB962C8B-B14F-4D97-AF65-F5344CB8AC3E}">
        <p14:creationId xmlns:p14="http://schemas.microsoft.com/office/powerpoint/2010/main" val="30565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1F-9FE4-8548-B6AF-D25EC52D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the number of deaths across all categories based on the testing ratio.</a:t>
            </a:r>
            <a:endParaRPr lang="en-US" sz="2400" dirty="0">
              <a:latin typeface="+mn-lt"/>
            </a:endParaRPr>
          </a:p>
        </p:txBody>
      </p:sp>
      <p:pic>
        <p:nvPicPr>
          <p:cNvPr id="9" name="Content Placeholder 8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E549E460-9260-9648-9BAB-15130E1BF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1544320"/>
            <a:ext cx="8095729" cy="4632643"/>
          </a:xfrm>
        </p:spPr>
      </p:pic>
    </p:spTree>
    <p:extLst>
      <p:ext uri="{BB962C8B-B14F-4D97-AF65-F5344CB8AC3E}">
        <p14:creationId xmlns:p14="http://schemas.microsoft.com/office/powerpoint/2010/main" val="10782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E169-D1A9-2119-49FE-BB416E93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COVID-19 data in different states adjusted per 1000 cases.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5A955298-C426-5573-218B-675E61B5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615440"/>
            <a:ext cx="7833360" cy="4561523"/>
          </a:xfrm>
        </p:spPr>
      </p:pic>
    </p:spTree>
    <p:extLst>
      <p:ext uri="{BB962C8B-B14F-4D97-AF65-F5344CB8AC3E}">
        <p14:creationId xmlns:p14="http://schemas.microsoft.com/office/powerpoint/2010/main" val="32121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31B0-0AE8-BEDA-BB2E-C1A58692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n-lt"/>
              </a:rPr>
              <a:t>Our Covid-19 Insights Dashboard aims to provide a comprehensive and concise overview of the pandemic situation in our nation.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FE9AEBB0-9131-9E9A-1E1C-FD574E8F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360"/>
            <a:ext cx="10774680" cy="4460240"/>
          </a:xfrm>
        </p:spPr>
      </p:pic>
    </p:spTree>
    <p:extLst>
      <p:ext uri="{BB962C8B-B14F-4D97-AF65-F5344CB8AC3E}">
        <p14:creationId xmlns:p14="http://schemas.microsoft.com/office/powerpoint/2010/main" val="8211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443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Analysis</vt:lpstr>
      <vt:lpstr>Project Overview</vt:lpstr>
      <vt:lpstr>Analysis and comparison of the weekly progression of confirmed cases, recovered cases, deaths, and tests conducted.</vt:lpstr>
      <vt:lpstr> During the months of April and May 2021, India experienced a significant surge in COVID-19 cases, accounting for 20% and 26% of the total cases respectively. These months marked a challenging period for the country in terms of the highest number of reported infections. </vt:lpstr>
      <vt:lpstr>55% of the Indian population has received one dose and  25% of the Indian population has received both doses till date 31/10/2021.</vt:lpstr>
      <vt:lpstr>Below graph illustrating the 7-day moving average of confirmed cases and deaths in India.</vt:lpstr>
      <vt:lpstr>Analysis of the number of deaths across all categories based on the testing ratio.</vt:lpstr>
      <vt:lpstr>Analysis of COVID-19 data in different states adjusted per 1000 cases.</vt:lpstr>
      <vt:lpstr>Our Covid-19 Insights Dashboard aims to provide a comprehensive and concise overview of the pandemic situation in our nation.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minal jain</dc:creator>
  <cp:lastModifiedBy>minal jain</cp:lastModifiedBy>
  <cp:revision>1</cp:revision>
  <dcterms:created xsi:type="dcterms:W3CDTF">2023-06-26T12:03:39Z</dcterms:created>
  <dcterms:modified xsi:type="dcterms:W3CDTF">2023-06-26T17:43:42Z</dcterms:modified>
</cp:coreProperties>
</file>