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1" r:id="rId4"/>
    <p:sldId id="296" r:id="rId5"/>
    <p:sldId id="307" r:id="rId6"/>
    <p:sldId id="305" r:id="rId7"/>
    <p:sldId id="308" r:id="rId8"/>
    <p:sldId id="265" r:id="rId9"/>
    <p:sldId id="300" r:id="rId10"/>
    <p:sldId id="301" r:id="rId11"/>
    <p:sldId id="302" r:id="rId12"/>
    <p:sldId id="303" r:id="rId13"/>
    <p:sldId id="275" r:id="rId14"/>
  </p:sldIdLst>
  <p:sldSz cx="9144000" cy="5143500" type="screen16x9"/>
  <p:notesSz cx="6858000" cy="9144000"/>
  <p:embeddedFontLst>
    <p:embeddedFont>
      <p:font typeface="BenchNine" panose="020B0604020202020204"/>
      <p:regular r:id="rId16"/>
      <p:bold r:id="rId17"/>
    </p:embeddedFont>
    <p:embeddedFont>
      <p:font typeface="Nunito Light" pitchFamily="2" charset="0"/>
      <p:regular r:id="rId18"/>
      <p: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5BC6E-F83C-4A0E-8C6A-D54B291AB1DB}" v="10" dt="2023-08-11T07:29:52.441"/>
  </p1510:revLst>
</p1510:revInfo>
</file>

<file path=ppt/tableStyles.xml><?xml version="1.0" encoding="utf-8"?>
<a:tblStyleLst xmlns:a="http://schemas.openxmlformats.org/drawingml/2006/main" def="{4A54F33F-383D-4BDF-8762-743501F0C7C4}">
  <a:tblStyle styleId="{4A54F33F-383D-4BDF-8762-743501F0C7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D28B30-2892-4785-9163-AABC6B0391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l jain" userId="b0d074f83d9bf64e" providerId="LiveId" clId="{AB05BC6E-F83C-4A0E-8C6A-D54B291AB1DB}"/>
    <pc:docChg chg="undo redo custSel addSld delSld modSld sldOrd">
      <pc:chgData name="minal jain" userId="b0d074f83d9bf64e" providerId="LiveId" clId="{AB05BC6E-F83C-4A0E-8C6A-D54B291AB1DB}" dt="2023-08-11T08:02:02.806" v="879"/>
      <pc:docMkLst>
        <pc:docMk/>
      </pc:docMkLst>
      <pc:sldChg chg="modSp mod">
        <pc:chgData name="minal jain" userId="b0d074f83d9bf64e" providerId="LiveId" clId="{AB05BC6E-F83C-4A0E-8C6A-D54B291AB1DB}" dt="2023-08-11T06:53:52.353" v="23" actId="20577"/>
        <pc:sldMkLst>
          <pc:docMk/>
          <pc:sldMk cId="0" sldId="257"/>
        </pc:sldMkLst>
        <pc:spChg chg="mod">
          <ac:chgData name="minal jain" userId="b0d074f83d9bf64e" providerId="LiveId" clId="{AB05BC6E-F83C-4A0E-8C6A-D54B291AB1DB}" dt="2023-08-11T06:53:52.353" v="23" actId="20577"/>
          <ac:spMkLst>
            <pc:docMk/>
            <pc:sldMk cId="0" sldId="257"/>
            <ac:spMk id="990" creationId="{00000000-0000-0000-0000-000000000000}"/>
          </ac:spMkLst>
        </pc:spChg>
      </pc:sldChg>
      <pc:sldChg chg="addSp delSp modSp del mod ord">
        <pc:chgData name="minal jain" userId="b0d074f83d9bf64e" providerId="LiveId" clId="{AB05BC6E-F83C-4A0E-8C6A-D54B291AB1DB}" dt="2023-08-11T07:11:59.954" v="390" actId="2696"/>
        <pc:sldMkLst>
          <pc:docMk/>
          <pc:sldMk cId="0" sldId="263"/>
        </pc:sldMkLst>
        <pc:spChg chg="add del mod">
          <ac:chgData name="minal jain" userId="b0d074f83d9bf64e" providerId="LiveId" clId="{AB05BC6E-F83C-4A0E-8C6A-D54B291AB1DB}" dt="2023-08-11T07:06:27.040" v="89"/>
          <ac:spMkLst>
            <pc:docMk/>
            <pc:sldMk cId="0" sldId="263"/>
            <ac:spMk id="2" creationId="{BCB1F1DC-51E6-E102-FB1F-375E62493D29}"/>
          </ac:spMkLst>
        </pc:spChg>
        <pc:spChg chg="add mod">
          <ac:chgData name="minal jain" userId="b0d074f83d9bf64e" providerId="LiveId" clId="{AB05BC6E-F83C-4A0E-8C6A-D54B291AB1DB}" dt="2023-08-11T07:07:54.023" v="197" actId="12"/>
          <ac:spMkLst>
            <pc:docMk/>
            <pc:sldMk cId="0" sldId="263"/>
            <ac:spMk id="3" creationId="{021A6326-68D8-56FE-A7C6-0AB9571B83E8}"/>
          </ac:spMkLst>
        </pc:spChg>
        <pc:picChg chg="mod">
          <ac:chgData name="minal jain" userId="b0d074f83d9bf64e" providerId="LiveId" clId="{AB05BC6E-F83C-4A0E-8C6A-D54B291AB1DB}" dt="2023-08-11T07:01:59.724" v="84" actId="1076"/>
          <ac:picMkLst>
            <pc:docMk/>
            <pc:sldMk cId="0" sldId="263"/>
            <ac:picMk id="23" creationId="{3535A229-5085-899F-FC0C-6FADEFD68A64}"/>
          </ac:picMkLst>
        </pc:picChg>
      </pc:sldChg>
      <pc:sldChg chg="modSp del mod">
        <pc:chgData name="minal jain" userId="b0d074f83d9bf64e" providerId="LiveId" clId="{AB05BC6E-F83C-4A0E-8C6A-D54B291AB1DB}" dt="2023-08-11T06:57:32.859" v="80" actId="2696"/>
        <pc:sldMkLst>
          <pc:docMk/>
          <pc:sldMk cId="3705775740" sldId="304"/>
        </pc:sldMkLst>
        <pc:spChg chg="mod">
          <ac:chgData name="minal jain" userId="b0d074f83d9bf64e" providerId="LiveId" clId="{AB05BC6E-F83C-4A0E-8C6A-D54B291AB1DB}" dt="2023-08-11T06:55:32.993" v="43" actId="1076"/>
          <ac:spMkLst>
            <pc:docMk/>
            <pc:sldMk cId="3705775740" sldId="304"/>
            <ac:spMk id="1100" creationId="{00000000-0000-0000-0000-000000000000}"/>
          </ac:spMkLst>
        </pc:spChg>
        <pc:picChg chg="mod">
          <ac:chgData name="minal jain" userId="b0d074f83d9bf64e" providerId="LiveId" clId="{AB05BC6E-F83C-4A0E-8C6A-D54B291AB1DB}" dt="2023-08-11T06:55:36.697" v="44" actId="1076"/>
          <ac:picMkLst>
            <pc:docMk/>
            <pc:sldMk cId="3705775740" sldId="304"/>
            <ac:picMk id="4" creationId="{2C098C97-8838-7B46-2E8A-8FDD7BFAD98A}"/>
          </ac:picMkLst>
        </pc:picChg>
      </pc:sldChg>
      <pc:sldChg chg="addSp modSp mod ord">
        <pc:chgData name="minal jain" userId="b0d074f83d9bf64e" providerId="LiveId" clId="{AB05BC6E-F83C-4A0E-8C6A-D54B291AB1DB}" dt="2023-08-11T08:01:56.918" v="877"/>
        <pc:sldMkLst>
          <pc:docMk/>
          <pc:sldMk cId="3391717320" sldId="305"/>
        </pc:sldMkLst>
        <pc:spChg chg="add mod">
          <ac:chgData name="minal jain" userId="b0d074f83d9bf64e" providerId="LiveId" clId="{AB05BC6E-F83C-4A0E-8C6A-D54B291AB1DB}" dt="2023-08-11T07:29:25.148" v="816" actId="1076"/>
          <ac:spMkLst>
            <pc:docMk/>
            <pc:sldMk cId="3391717320" sldId="305"/>
            <ac:spMk id="3" creationId="{8E389F7E-C2B1-9CE0-6AF2-71B30C48452B}"/>
          </ac:spMkLst>
        </pc:spChg>
        <pc:spChg chg="mod">
          <ac:chgData name="minal jain" userId="b0d074f83d9bf64e" providerId="LiveId" clId="{AB05BC6E-F83C-4A0E-8C6A-D54B291AB1DB}" dt="2023-08-11T07:26:00.260" v="728" actId="20577"/>
          <ac:spMkLst>
            <pc:docMk/>
            <pc:sldMk cId="3391717320" sldId="305"/>
            <ac:spMk id="1100" creationId="{00000000-0000-0000-0000-000000000000}"/>
          </ac:spMkLst>
        </pc:spChg>
        <pc:picChg chg="mod modCrop">
          <ac:chgData name="minal jain" userId="b0d074f83d9bf64e" providerId="LiveId" clId="{AB05BC6E-F83C-4A0E-8C6A-D54B291AB1DB}" dt="2023-08-11T07:30:13.556" v="821" actId="1440"/>
          <ac:picMkLst>
            <pc:docMk/>
            <pc:sldMk cId="3391717320" sldId="305"/>
            <ac:picMk id="2" creationId="{23C65B46-9CD5-F628-1728-54D7A5CD5967}"/>
          </ac:picMkLst>
        </pc:picChg>
      </pc:sldChg>
      <pc:sldChg chg="addSp delSp modSp add del mod">
        <pc:chgData name="minal jain" userId="b0d074f83d9bf64e" providerId="LiveId" clId="{AB05BC6E-F83C-4A0E-8C6A-D54B291AB1DB}" dt="2023-08-11T07:30:18.636" v="822" actId="47"/>
        <pc:sldMkLst>
          <pc:docMk/>
          <pc:sldMk cId="98810461" sldId="306"/>
        </pc:sldMkLst>
        <pc:spChg chg="mod">
          <ac:chgData name="minal jain" userId="b0d074f83d9bf64e" providerId="LiveId" clId="{AB05BC6E-F83C-4A0E-8C6A-D54B291AB1DB}" dt="2023-08-11T06:57:16.832" v="77" actId="20577"/>
          <ac:spMkLst>
            <pc:docMk/>
            <pc:sldMk cId="98810461" sldId="306"/>
            <ac:spMk id="1100" creationId="{00000000-0000-0000-0000-000000000000}"/>
          </ac:spMkLst>
        </pc:spChg>
        <pc:picChg chg="del">
          <ac:chgData name="minal jain" userId="b0d074f83d9bf64e" providerId="LiveId" clId="{AB05BC6E-F83C-4A0E-8C6A-D54B291AB1DB}" dt="2023-08-11T06:57:28.451" v="79" actId="478"/>
          <ac:picMkLst>
            <pc:docMk/>
            <pc:sldMk cId="98810461" sldId="306"/>
            <ac:picMk id="2" creationId="{23C65B46-9CD5-F628-1728-54D7A5CD5967}"/>
          </ac:picMkLst>
        </pc:picChg>
        <pc:picChg chg="add mod">
          <ac:chgData name="minal jain" userId="b0d074f83d9bf64e" providerId="LiveId" clId="{AB05BC6E-F83C-4A0E-8C6A-D54B291AB1DB}" dt="2023-08-11T06:57:47.536" v="82" actId="1076"/>
          <ac:picMkLst>
            <pc:docMk/>
            <pc:sldMk cId="98810461" sldId="306"/>
            <ac:picMk id="3" creationId="{B591B9B9-2818-3FE0-3866-6417166973D3}"/>
          </ac:picMkLst>
        </pc:picChg>
      </pc:sldChg>
      <pc:sldChg chg="new del">
        <pc:chgData name="minal jain" userId="b0d074f83d9bf64e" providerId="LiveId" clId="{AB05BC6E-F83C-4A0E-8C6A-D54B291AB1DB}" dt="2023-08-11T06:57:05.720" v="63" actId="2696"/>
        <pc:sldMkLst>
          <pc:docMk/>
          <pc:sldMk cId="4136623560" sldId="306"/>
        </pc:sldMkLst>
      </pc:sldChg>
      <pc:sldChg chg="addSp delSp modSp add mod ord">
        <pc:chgData name="minal jain" userId="b0d074f83d9bf64e" providerId="LiveId" clId="{AB05BC6E-F83C-4A0E-8C6A-D54B291AB1DB}" dt="2023-08-11T07:57:34.069" v="875"/>
        <pc:sldMkLst>
          <pc:docMk/>
          <pc:sldMk cId="3770086118" sldId="307"/>
        </pc:sldMkLst>
        <pc:spChg chg="mod">
          <ac:chgData name="minal jain" userId="b0d074f83d9bf64e" providerId="LiveId" clId="{AB05BC6E-F83C-4A0E-8C6A-D54B291AB1DB}" dt="2023-08-11T07:55:46.057" v="873" actId="1076"/>
          <ac:spMkLst>
            <pc:docMk/>
            <pc:sldMk cId="3770086118" sldId="307"/>
            <ac:spMk id="8" creationId="{07D8F582-8EB2-720F-3CB7-637733672C32}"/>
          </ac:spMkLst>
        </pc:spChg>
        <pc:spChg chg="mod">
          <ac:chgData name="minal jain" userId="b0d074f83d9bf64e" providerId="LiveId" clId="{AB05BC6E-F83C-4A0E-8C6A-D54B291AB1DB}" dt="2023-08-11T07:27:35.918" v="743" actId="207"/>
          <ac:spMkLst>
            <pc:docMk/>
            <pc:sldMk cId="3770086118" sldId="307"/>
            <ac:spMk id="9" creationId="{6E06B711-E234-DBB9-45CE-54CDCA939FA4}"/>
          </ac:spMkLst>
        </pc:spChg>
        <pc:picChg chg="add mod">
          <ac:chgData name="minal jain" userId="b0d074f83d9bf64e" providerId="LiveId" clId="{AB05BC6E-F83C-4A0E-8C6A-D54B291AB1DB}" dt="2023-08-11T07:55:39.417" v="872" actId="1076"/>
          <ac:picMkLst>
            <pc:docMk/>
            <pc:sldMk cId="3770086118" sldId="307"/>
            <ac:picMk id="2" creationId="{B551B768-0FFE-862B-2BB6-0B8C52FA2E2E}"/>
          </ac:picMkLst>
        </pc:picChg>
        <pc:picChg chg="del">
          <ac:chgData name="minal jain" userId="b0d074f83d9bf64e" providerId="LiveId" clId="{AB05BC6E-F83C-4A0E-8C6A-D54B291AB1DB}" dt="2023-08-11T07:08:11.673" v="201" actId="478"/>
          <ac:picMkLst>
            <pc:docMk/>
            <pc:sldMk cId="3770086118" sldId="307"/>
            <ac:picMk id="7" creationId="{96EB14B7-49DD-CC70-CFF1-5AB276C1FF0D}"/>
          </ac:picMkLst>
        </pc:picChg>
      </pc:sldChg>
      <pc:sldChg chg="addSp delSp modSp add mod ord">
        <pc:chgData name="minal jain" userId="b0d074f83d9bf64e" providerId="LiveId" clId="{AB05BC6E-F83C-4A0E-8C6A-D54B291AB1DB}" dt="2023-08-11T08:02:02.806" v="879"/>
        <pc:sldMkLst>
          <pc:docMk/>
          <pc:sldMk cId="1677063739" sldId="308"/>
        </pc:sldMkLst>
        <pc:spChg chg="mod">
          <ac:chgData name="minal jain" userId="b0d074f83d9bf64e" providerId="LiveId" clId="{AB05BC6E-F83C-4A0E-8C6A-D54B291AB1DB}" dt="2023-08-11T07:32:24.052" v="871" actId="1076"/>
          <ac:spMkLst>
            <pc:docMk/>
            <pc:sldMk cId="1677063739" sldId="308"/>
            <ac:spMk id="3" creationId="{8E389F7E-C2B1-9CE0-6AF2-71B30C48452B}"/>
          </ac:spMkLst>
        </pc:spChg>
        <pc:picChg chg="del">
          <ac:chgData name="minal jain" userId="b0d074f83d9bf64e" providerId="LiveId" clId="{AB05BC6E-F83C-4A0E-8C6A-D54B291AB1DB}" dt="2023-08-11T07:29:49.769" v="818" actId="478"/>
          <ac:picMkLst>
            <pc:docMk/>
            <pc:sldMk cId="1677063739" sldId="308"/>
            <ac:picMk id="2" creationId="{23C65B46-9CD5-F628-1728-54D7A5CD5967}"/>
          </ac:picMkLst>
        </pc:picChg>
        <pc:picChg chg="add mod modCrop">
          <ac:chgData name="minal jain" userId="b0d074f83d9bf64e" providerId="LiveId" clId="{AB05BC6E-F83C-4A0E-8C6A-D54B291AB1DB}" dt="2023-08-11T07:32:14.938" v="869" actId="1076"/>
          <ac:picMkLst>
            <pc:docMk/>
            <pc:sldMk cId="1677063739" sldId="308"/>
            <ac:picMk id="4" creationId="{53035152-CDBA-E48A-7536-41786EB5CD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45bc4126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45bc4126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70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24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57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84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77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95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37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83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25200" y="1181287"/>
            <a:ext cx="7293600" cy="18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40750" y="3663350"/>
            <a:ext cx="26625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88138" y="3897525"/>
            <a:ext cx="939050" cy="93195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655563" y="3445150"/>
            <a:ext cx="796300" cy="7860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02263" y="3433025"/>
            <a:ext cx="1878600" cy="1860950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41900" y="89300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118600" y="124475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99975" y="-249225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16403" y="301415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59725" y="244090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03275" y="-391337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3050" y="3897524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-552450" y="4053659"/>
            <a:ext cx="1744010" cy="1732166"/>
          </a:xfrm>
          <a:custGeom>
            <a:avLst/>
            <a:gdLst/>
            <a:ahLst/>
            <a:cxnLst/>
            <a:rect l="l" t="t" r="r" b="b"/>
            <a:pathLst>
              <a:path w="53894" h="53528" extrusionOk="0">
                <a:moveTo>
                  <a:pt x="51743" y="1"/>
                </a:moveTo>
                <a:cubicBezTo>
                  <a:pt x="51235" y="1"/>
                  <a:pt x="50726" y="170"/>
                  <a:pt x="50333" y="564"/>
                </a:cubicBezTo>
                <a:lnTo>
                  <a:pt x="760" y="50137"/>
                </a:lnTo>
                <a:cubicBezTo>
                  <a:pt x="0" y="50896"/>
                  <a:pt x="0" y="52171"/>
                  <a:pt x="760" y="52931"/>
                </a:cubicBezTo>
                <a:cubicBezTo>
                  <a:pt x="1133" y="53331"/>
                  <a:pt x="1642" y="53528"/>
                  <a:pt x="2150" y="53528"/>
                </a:cubicBezTo>
                <a:cubicBezTo>
                  <a:pt x="2659" y="53528"/>
                  <a:pt x="3168" y="53331"/>
                  <a:pt x="3561" y="52931"/>
                </a:cubicBezTo>
                <a:lnTo>
                  <a:pt x="53127" y="3365"/>
                </a:lnTo>
                <a:cubicBezTo>
                  <a:pt x="53893" y="2599"/>
                  <a:pt x="53893" y="1330"/>
                  <a:pt x="53127" y="564"/>
                </a:cubicBezTo>
                <a:cubicBezTo>
                  <a:pt x="52734" y="170"/>
                  <a:pt x="52252" y="1"/>
                  <a:pt x="51743" y="1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270119" y="3304700"/>
            <a:ext cx="1559542" cy="1541288"/>
          </a:xfrm>
          <a:custGeom>
            <a:avLst/>
            <a:gdLst/>
            <a:ahLst/>
            <a:cxnLst/>
            <a:rect l="l" t="t" r="r" b="b"/>
            <a:pathLst>
              <a:path w="55020" h="54376" extrusionOk="0">
                <a:moveTo>
                  <a:pt x="51262" y="0"/>
                </a:moveTo>
                <a:cubicBezTo>
                  <a:pt x="50387" y="0"/>
                  <a:pt x="49512" y="340"/>
                  <a:pt x="48834" y="1018"/>
                </a:cubicBezTo>
                <a:lnTo>
                  <a:pt x="1330" y="48522"/>
                </a:lnTo>
                <a:cubicBezTo>
                  <a:pt x="0" y="49851"/>
                  <a:pt x="0" y="52056"/>
                  <a:pt x="1330" y="53385"/>
                </a:cubicBezTo>
                <a:cubicBezTo>
                  <a:pt x="1981" y="54036"/>
                  <a:pt x="2856" y="54375"/>
                  <a:pt x="3731" y="54375"/>
                </a:cubicBezTo>
                <a:cubicBezTo>
                  <a:pt x="4606" y="54375"/>
                  <a:pt x="5508" y="54036"/>
                  <a:pt x="6159" y="53385"/>
                </a:cubicBezTo>
                <a:lnTo>
                  <a:pt x="53697" y="5854"/>
                </a:lnTo>
                <a:cubicBezTo>
                  <a:pt x="55019" y="4524"/>
                  <a:pt x="55019" y="2347"/>
                  <a:pt x="53697" y="1018"/>
                </a:cubicBezTo>
                <a:cubicBezTo>
                  <a:pt x="53019" y="340"/>
                  <a:pt x="52137" y="0"/>
                  <a:pt x="512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3050" y="3099062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6405979" y="4713275"/>
            <a:ext cx="796292" cy="132730"/>
            <a:chOff x="1738800" y="2669950"/>
            <a:chExt cx="334900" cy="55825"/>
          </a:xfrm>
        </p:grpSpPr>
        <p:sp>
          <p:nvSpPr>
            <p:cNvPr id="25" name="Google Shape;25;p2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1641454" y="168688"/>
            <a:ext cx="796292" cy="132730"/>
            <a:chOff x="1738800" y="2669950"/>
            <a:chExt cx="334900" cy="55825"/>
          </a:xfrm>
        </p:grpSpPr>
        <p:sp>
          <p:nvSpPr>
            <p:cNvPr id="42" name="Google Shape;42;p2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1"/>
          <p:cNvSpPr txBox="1">
            <a:spLocks noGrp="1"/>
          </p:cNvSpPr>
          <p:nvPr>
            <p:ph type="title"/>
          </p:nvPr>
        </p:nvSpPr>
        <p:spPr>
          <a:xfrm>
            <a:off x="2746950" y="395813"/>
            <a:ext cx="3650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1"/>
          <p:cNvSpPr txBox="1">
            <a:spLocks noGrp="1"/>
          </p:cNvSpPr>
          <p:nvPr>
            <p:ph type="subTitle" idx="1"/>
          </p:nvPr>
        </p:nvSpPr>
        <p:spPr>
          <a:xfrm>
            <a:off x="2746950" y="1996675"/>
            <a:ext cx="3650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1"/>
          <p:cNvSpPr/>
          <p:nvPr/>
        </p:nvSpPr>
        <p:spPr>
          <a:xfrm rot="10800000" flipH="1">
            <a:off x="8297713" y="181887"/>
            <a:ext cx="939050" cy="93195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1"/>
          <p:cNvSpPr/>
          <p:nvPr/>
        </p:nvSpPr>
        <p:spPr>
          <a:xfrm rot="10800000" flipH="1">
            <a:off x="8665138" y="780137"/>
            <a:ext cx="796300" cy="7860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1"/>
          <p:cNvSpPr/>
          <p:nvPr/>
        </p:nvSpPr>
        <p:spPr>
          <a:xfrm rot="10800000" flipH="1">
            <a:off x="7211838" y="-282613"/>
            <a:ext cx="1878600" cy="1860950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1"/>
          <p:cNvSpPr/>
          <p:nvPr/>
        </p:nvSpPr>
        <p:spPr>
          <a:xfrm rot="10800000" flipH="1">
            <a:off x="7951475" y="4304662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1"/>
          <p:cNvSpPr/>
          <p:nvPr/>
        </p:nvSpPr>
        <p:spPr>
          <a:xfrm rot="10800000" flipH="1">
            <a:off x="8128175" y="3931562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1"/>
          <p:cNvSpPr/>
          <p:nvPr/>
        </p:nvSpPr>
        <p:spPr>
          <a:xfrm rot="10800000" flipH="1">
            <a:off x="7809550" y="3922387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1"/>
          <p:cNvSpPr/>
          <p:nvPr/>
        </p:nvSpPr>
        <p:spPr>
          <a:xfrm rot="10800000" flipH="1">
            <a:off x="225978" y="4005988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1"/>
          <p:cNvSpPr/>
          <p:nvPr/>
        </p:nvSpPr>
        <p:spPr>
          <a:xfrm rot="10800000" flipH="1">
            <a:off x="-350150" y="3678011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1"/>
          <p:cNvSpPr/>
          <p:nvPr/>
        </p:nvSpPr>
        <p:spPr>
          <a:xfrm rot="10800000" flipH="1">
            <a:off x="112850" y="3541050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1"/>
          <p:cNvSpPr/>
          <p:nvPr/>
        </p:nvSpPr>
        <p:spPr>
          <a:xfrm rot="10800000" flipH="1">
            <a:off x="242625" y="314028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1"/>
          <p:cNvSpPr/>
          <p:nvPr/>
        </p:nvSpPr>
        <p:spPr>
          <a:xfrm rot="10800000" flipH="1">
            <a:off x="-542875" y="-774463"/>
            <a:ext cx="1744010" cy="1732166"/>
          </a:xfrm>
          <a:custGeom>
            <a:avLst/>
            <a:gdLst/>
            <a:ahLst/>
            <a:cxnLst/>
            <a:rect l="l" t="t" r="r" b="b"/>
            <a:pathLst>
              <a:path w="53894" h="53528" extrusionOk="0">
                <a:moveTo>
                  <a:pt x="51743" y="1"/>
                </a:moveTo>
                <a:cubicBezTo>
                  <a:pt x="51235" y="1"/>
                  <a:pt x="50726" y="170"/>
                  <a:pt x="50333" y="564"/>
                </a:cubicBezTo>
                <a:lnTo>
                  <a:pt x="760" y="50137"/>
                </a:lnTo>
                <a:cubicBezTo>
                  <a:pt x="0" y="50896"/>
                  <a:pt x="0" y="52171"/>
                  <a:pt x="760" y="52931"/>
                </a:cubicBezTo>
                <a:cubicBezTo>
                  <a:pt x="1133" y="53331"/>
                  <a:pt x="1642" y="53528"/>
                  <a:pt x="2150" y="53528"/>
                </a:cubicBezTo>
                <a:cubicBezTo>
                  <a:pt x="2659" y="53528"/>
                  <a:pt x="3168" y="53331"/>
                  <a:pt x="3561" y="52931"/>
                </a:cubicBezTo>
                <a:lnTo>
                  <a:pt x="53127" y="3365"/>
                </a:lnTo>
                <a:cubicBezTo>
                  <a:pt x="53893" y="2599"/>
                  <a:pt x="53893" y="1330"/>
                  <a:pt x="53127" y="564"/>
                </a:cubicBezTo>
                <a:cubicBezTo>
                  <a:pt x="52734" y="170"/>
                  <a:pt x="52252" y="1"/>
                  <a:pt x="51743" y="1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1"/>
          <p:cNvSpPr/>
          <p:nvPr/>
        </p:nvSpPr>
        <p:spPr>
          <a:xfrm rot="10800000" flipH="1">
            <a:off x="-260544" y="165375"/>
            <a:ext cx="1559542" cy="1541288"/>
          </a:xfrm>
          <a:custGeom>
            <a:avLst/>
            <a:gdLst/>
            <a:ahLst/>
            <a:cxnLst/>
            <a:rect l="l" t="t" r="r" b="b"/>
            <a:pathLst>
              <a:path w="55020" h="54376" extrusionOk="0">
                <a:moveTo>
                  <a:pt x="51262" y="0"/>
                </a:moveTo>
                <a:cubicBezTo>
                  <a:pt x="50387" y="0"/>
                  <a:pt x="49512" y="340"/>
                  <a:pt x="48834" y="1018"/>
                </a:cubicBezTo>
                <a:lnTo>
                  <a:pt x="1330" y="48522"/>
                </a:lnTo>
                <a:cubicBezTo>
                  <a:pt x="0" y="49851"/>
                  <a:pt x="0" y="52056"/>
                  <a:pt x="1330" y="53385"/>
                </a:cubicBezTo>
                <a:cubicBezTo>
                  <a:pt x="1981" y="54036"/>
                  <a:pt x="2856" y="54375"/>
                  <a:pt x="3731" y="54375"/>
                </a:cubicBezTo>
                <a:cubicBezTo>
                  <a:pt x="4606" y="54375"/>
                  <a:pt x="5508" y="54036"/>
                  <a:pt x="6159" y="53385"/>
                </a:cubicBezTo>
                <a:lnTo>
                  <a:pt x="53697" y="5854"/>
                </a:lnTo>
                <a:cubicBezTo>
                  <a:pt x="55019" y="4524"/>
                  <a:pt x="55019" y="2347"/>
                  <a:pt x="53697" y="1018"/>
                </a:cubicBezTo>
                <a:cubicBezTo>
                  <a:pt x="53019" y="340"/>
                  <a:pt x="52137" y="0"/>
                  <a:pt x="512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1"/>
          <p:cNvSpPr/>
          <p:nvPr/>
        </p:nvSpPr>
        <p:spPr>
          <a:xfrm rot="10800000" flipH="1">
            <a:off x="242625" y="1112491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21"/>
          <p:cNvGrpSpPr/>
          <p:nvPr/>
        </p:nvGrpSpPr>
        <p:grpSpPr>
          <a:xfrm rot="10800000" flipH="1">
            <a:off x="6415554" y="165358"/>
            <a:ext cx="796292" cy="132730"/>
            <a:chOff x="1738800" y="2669950"/>
            <a:chExt cx="334900" cy="55825"/>
          </a:xfrm>
        </p:grpSpPr>
        <p:sp>
          <p:nvSpPr>
            <p:cNvPr id="819" name="Google Shape;819;p21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21"/>
          <p:cNvGrpSpPr/>
          <p:nvPr/>
        </p:nvGrpSpPr>
        <p:grpSpPr>
          <a:xfrm rot="10800000" flipH="1">
            <a:off x="1651029" y="4709945"/>
            <a:ext cx="796292" cy="132730"/>
            <a:chOff x="1738800" y="2669950"/>
            <a:chExt cx="334900" cy="55825"/>
          </a:xfrm>
        </p:grpSpPr>
        <p:sp>
          <p:nvSpPr>
            <p:cNvPr id="836" name="Google Shape;836;p21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1"/>
          <p:cNvSpPr txBox="1"/>
          <p:nvPr/>
        </p:nvSpPr>
        <p:spPr>
          <a:xfrm>
            <a:off x="2496150" y="3839266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 b="1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/>
          <p:nvPr/>
        </p:nvSpPr>
        <p:spPr>
          <a:xfrm rot="6894097" flipH="1">
            <a:off x="-481698" y="-68229"/>
            <a:ext cx="938913" cy="931814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2"/>
          <p:cNvSpPr/>
          <p:nvPr/>
        </p:nvSpPr>
        <p:spPr>
          <a:xfrm rot="6894097" flipH="1">
            <a:off x="190788" y="-42671"/>
            <a:ext cx="796184" cy="785960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2"/>
          <p:cNvSpPr/>
          <p:nvPr/>
        </p:nvSpPr>
        <p:spPr>
          <a:xfrm rot="6894097" flipH="1">
            <a:off x="-1210751" y="26253"/>
            <a:ext cx="1878326" cy="1860679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2"/>
          <p:cNvSpPr/>
          <p:nvPr/>
        </p:nvSpPr>
        <p:spPr>
          <a:xfrm flipH="1">
            <a:off x="8609547" y="1582763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2"/>
          <p:cNvSpPr/>
          <p:nvPr/>
        </p:nvSpPr>
        <p:spPr>
          <a:xfrm flipH="1">
            <a:off x="8381522" y="1891188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2"/>
          <p:cNvSpPr/>
          <p:nvPr/>
        </p:nvSpPr>
        <p:spPr>
          <a:xfrm flipH="1">
            <a:off x="8314372" y="1517488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22"/>
          <p:cNvGrpSpPr/>
          <p:nvPr/>
        </p:nvGrpSpPr>
        <p:grpSpPr>
          <a:xfrm>
            <a:off x="6143304" y="4815550"/>
            <a:ext cx="796292" cy="132730"/>
            <a:chOff x="1738800" y="2669950"/>
            <a:chExt cx="334900" cy="55825"/>
          </a:xfrm>
        </p:grpSpPr>
        <p:sp>
          <p:nvSpPr>
            <p:cNvPr id="861" name="Google Shape;861;p22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22"/>
          <p:cNvGrpSpPr/>
          <p:nvPr/>
        </p:nvGrpSpPr>
        <p:grpSpPr>
          <a:xfrm>
            <a:off x="2618954" y="224125"/>
            <a:ext cx="796292" cy="132730"/>
            <a:chOff x="1738800" y="2669950"/>
            <a:chExt cx="334900" cy="55825"/>
          </a:xfrm>
        </p:grpSpPr>
        <p:sp>
          <p:nvSpPr>
            <p:cNvPr id="878" name="Google Shape;878;p22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22"/>
          <p:cNvSpPr/>
          <p:nvPr/>
        </p:nvSpPr>
        <p:spPr>
          <a:xfrm flipH="1">
            <a:off x="350322" y="3997438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2"/>
          <p:cNvSpPr/>
          <p:nvPr/>
        </p:nvSpPr>
        <p:spPr>
          <a:xfrm flipH="1">
            <a:off x="122297" y="4305863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2"/>
          <p:cNvSpPr/>
          <p:nvPr/>
        </p:nvSpPr>
        <p:spPr>
          <a:xfrm flipH="1">
            <a:off x="55147" y="3932163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2"/>
          <p:cNvSpPr/>
          <p:nvPr/>
        </p:nvSpPr>
        <p:spPr>
          <a:xfrm flipH="1">
            <a:off x="-2424600" y="2097914"/>
            <a:ext cx="2871347" cy="2850366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3"/>
          <p:cNvSpPr/>
          <p:nvPr/>
        </p:nvSpPr>
        <p:spPr>
          <a:xfrm rot="10800000" flipH="1">
            <a:off x="8511207" y="-503888"/>
            <a:ext cx="902615" cy="89579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3"/>
          <p:cNvSpPr/>
          <p:nvPr/>
        </p:nvSpPr>
        <p:spPr>
          <a:xfrm rot="10800000" flipH="1">
            <a:off x="8511189" y="-178398"/>
            <a:ext cx="765404" cy="7555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3"/>
          <p:cNvSpPr/>
          <p:nvPr/>
        </p:nvSpPr>
        <p:spPr>
          <a:xfrm rot="10800000" flipH="1">
            <a:off x="7861650" y="-500234"/>
            <a:ext cx="1805710" cy="1788745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3"/>
          <p:cNvSpPr/>
          <p:nvPr/>
        </p:nvSpPr>
        <p:spPr>
          <a:xfrm rot="10800000" flipH="1">
            <a:off x="-163422" y="3644189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23"/>
          <p:cNvSpPr/>
          <p:nvPr/>
        </p:nvSpPr>
        <p:spPr>
          <a:xfrm rot="10800000" flipH="1">
            <a:off x="-82325" y="3962637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3"/>
          <p:cNvSpPr/>
          <p:nvPr/>
        </p:nvSpPr>
        <p:spPr>
          <a:xfrm rot="10800000" flipH="1">
            <a:off x="-676150" y="2775776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23"/>
          <p:cNvGrpSpPr/>
          <p:nvPr/>
        </p:nvGrpSpPr>
        <p:grpSpPr>
          <a:xfrm rot="10800000" flipH="1">
            <a:off x="5892807" y="191571"/>
            <a:ext cx="796292" cy="132730"/>
            <a:chOff x="1738800" y="2669950"/>
            <a:chExt cx="334900" cy="55825"/>
          </a:xfrm>
        </p:grpSpPr>
        <p:sp>
          <p:nvSpPr>
            <p:cNvPr id="906" name="Google Shape;906;p23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23"/>
          <p:cNvGrpSpPr/>
          <p:nvPr/>
        </p:nvGrpSpPr>
        <p:grpSpPr>
          <a:xfrm rot="10800000" flipH="1">
            <a:off x="2689845" y="4810808"/>
            <a:ext cx="796292" cy="132730"/>
            <a:chOff x="1738800" y="2669950"/>
            <a:chExt cx="334900" cy="55825"/>
          </a:xfrm>
        </p:grpSpPr>
        <p:sp>
          <p:nvSpPr>
            <p:cNvPr id="923" name="Google Shape;923;p23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 idx="2"/>
          </p:nvPr>
        </p:nvSpPr>
        <p:spPr>
          <a:xfrm>
            <a:off x="1740275" y="1791600"/>
            <a:ext cx="2592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1"/>
          </p:nvPr>
        </p:nvSpPr>
        <p:spPr>
          <a:xfrm>
            <a:off x="1740275" y="2388200"/>
            <a:ext cx="2592600" cy="131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 idx="3"/>
          </p:nvPr>
        </p:nvSpPr>
        <p:spPr>
          <a:xfrm>
            <a:off x="4811109" y="1791600"/>
            <a:ext cx="2592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4"/>
          </p:nvPr>
        </p:nvSpPr>
        <p:spPr>
          <a:xfrm>
            <a:off x="4811126" y="2388200"/>
            <a:ext cx="2592600" cy="131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5"/>
          <p:cNvSpPr/>
          <p:nvPr/>
        </p:nvSpPr>
        <p:spPr>
          <a:xfrm flipH="1">
            <a:off x="1480462" y="4767563"/>
            <a:ext cx="939050" cy="93195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"/>
          <p:cNvSpPr/>
          <p:nvPr/>
        </p:nvSpPr>
        <p:spPr>
          <a:xfrm flipH="1">
            <a:off x="1255787" y="4315188"/>
            <a:ext cx="796300" cy="7860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"/>
          <p:cNvSpPr/>
          <p:nvPr/>
        </p:nvSpPr>
        <p:spPr>
          <a:xfrm flipH="1">
            <a:off x="1626787" y="4303063"/>
            <a:ext cx="1878600" cy="1860950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/>
          <p:nvPr/>
        </p:nvSpPr>
        <p:spPr>
          <a:xfrm flipH="1">
            <a:off x="-114250" y="480875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/>
          <p:nvPr/>
        </p:nvSpPr>
        <p:spPr>
          <a:xfrm flipH="1">
            <a:off x="-630750" y="516050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"/>
          <p:cNvSpPr/>
          <p:nvPr/>
        </p:nvSpPr>
        <p:spPr>
          <a:xfrm flipH="1">
            <a:off x="-697900" y="142350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"/>
          <p:cNvSpPr/>
          <p:nvPr/>
        </p:nvSpPr>
        <p:spPr>
          <a:xfrm flipH="1">
            <a:off x="8208517" y="2144349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flipH="1">
            <a:off x="8054865" y="2300484"/>
            <a:ext cx="1744010" cy="1732166"/>
          </a:xfrm>
          <a:custGeom>
            <a:avLst/>
            <a:gdLst/>
            <a:ahLst/>
            <a:cxnLst/>
            <a:rect l="l" t="t" r="r" b="b"/>
            <a:pathLst>
              <a:path w="53894" h="53528" extrusionOk="0">
                <a:moveTo>
                  <a:pt x="51743" y="1"/>
                </a:moveTo>
                <a:cubicBezTo>
                  <a:pt x="51235" y="1"/>
                  <a:pt x="50726" y="170"/>
                  <a:pt x="50333" y="564"/>
                </a:cubicBezTo>
                <a:lnTo>
                  <a:pt x="760" y="50137"/>
                </a:lnTo>
                <a:cubicBezTo>
                  <a:pt x="0" y="50896"/>
                  <a:pt x="0" y="52171"/>
                  <a:pt x="760" y="52931"/>
                </a:cubicBezTo>
                <a:cubicBezTo>
                  <a:pt x="1133" y="53331"/>
                  <a:pt x="1642" y="53528"/>
                  <a:pt x="2150" y="53528"/>
                </a:cubicBezTo>
                <a:cubicBezTo>
                  <a:pt x="2659" y="53528"/>
                  <a:pt x="3168" y="53331"/>
                  <a:pt x="3561" y="52931"/>
                </a:cubicBezTo>
                <a:lnTo>
                  <a:pt x="53127" y="3365"/>
                </a:lnTo>
                <a:cubicBezTo>
                  <a:pt x="53893" y="2599"/>
                  <a:pt x="53893" y="1330"/>
                  <a:pt x="53127" y="564"/>
                </a:cubicBezTo>
                <a:cubicBezTo>
                  <a:pt x="52734" y="170"/>
                  <a:pt x="52252" y="1"/>
                  <a:pt x="517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flipH="1">
            <a:off x="7957002" y="1551525"/>
            <a:ext cx="1559542" cy="1541288"/>
          </a:xfrm>
          <a:custGeom>
            <a:avLst/>
            <a:gdLst/>
            <a:ahLst/>
            <a:cxnLst/>
            <a:rect l="l" t="t" r="r" b="b"/>
            <a:pathLst>
              <a:path w="55020" h="54376" extrusionOk="0">
                <a:moveTo>
                  <a:pt x="51262" y="0"/>
                </a:moveTo>
                <a:cubicBezTo>
                  <a:pt x="50387" y="0"/>
                  <a:pt x="49512" y="340"/>
                  <a:pt x="48834" y="1018"/>
                </a:cubicBezTo>
                <a:lnTo>
                  <a:pt x="1330" y="48522"/>
                </a:lnTo>
                <a:cubicBezTo>
                  <a:pt x="0" y="49851"/>
                  <a:pt x="0" y="52056"/>
                  <a:pt x="1330" y="53385"/>
                </a:cubicBezTo>
                <a:cubicBezTo>
                  <a:pt x="1981" y="54036"/>
                  <a:pt x="2856" y="54375"/>
                  <a:pt x="3731" y="54375"/>
                </a:cubicBezTo>
                <a:cubicBezTo>
                  <a:pt x="4606" y="54375"/>
                  <a:pt x="5508" y="54036"/>
                  <a:pt x="6159" y="53385"/>
                </a:cubicBezTo>
                <a:lnTo>
                  <a:pt x="53697" y="5854"/>
                </a:lnTo>
                <a:cubicBezTo>
                  <a:pt x="55019" y="4524"/>
                  <a:pt x="55019" y="2347"/>
                  <a:pt x="53697" y="1018"/>
                </a:cubicBezTo>
                <a:cubicBezTo>
                  <a:pt x="53019" y="340"/>
                  <a:pt x="52137" y="0"/>
                  <a:pt x="512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 flipH="1">
            <a:off x="5608113" y="4767575"/>
            <a:ext cx="796292" cy="132730"/>
            <a:chOff x="1738800" y="2669950"/>
            <a:chExt cx="334900" cy="55825"/>
          </a:xfrm>
        </p:grpSpPr>
        <p:sp>
          <p:nvSpPr>
            <p:cNvPr id="167" name="Google Shape;167;p5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5"/>
          <p:cNvGrpSpPr/>
          <p:nvPr/>
        </p:nvGrpSpPr>
        <p:grpSpPr>
          <a:xfrm flipH="1">
            <a:off x="123601" y="2868775"/>
            <a:ext cx="796292" cy="132730"/>
            <a:chOff x="1738800" y="2669950"/>
            <a:chExt cx="334900" cy="55825"/>
          </a:xfrm>
        </p:grpSpPr>
        <p:sp>
          <p:nvSpPr>
            <p:cNvPr id="184" name="Google Shape;184;p5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>
            <a:spLocks noGrp="1"/>
          </p:cNvSpPr>
          <p:nvPr>
            <p:ph type="title"/>
          </p:nvPr>
        </p:nvSpPr>
        <p:spPr>
          <a:xfrm>
            <a:off x="956588" y="1086750"/>
            <a:ext cx="325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"/>
          <p:cNvSpPr txBox="1">
            <a:spLocks noGrp="1"/>
          </p:cNvSpPr>
          <p:nvPr>
            <p:ph type="subTitle" idx="1"/>
          </p:nvPr>
        </p:nvSpPr>
        <p:spPr>
          <a:xfrm>
            <a:off x="956588" y="1673825"/>
            <a:ext cx="3257100" cy="238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7"/>
          <p:cNvSpPr>
            <a:spLocks noGrp="1"/>
          </p:cNvSpPr>
          <p:nvPr>
            <p:ph type="pic" idx="2"/>
          </p:nvPr>
        </p:nvSpPr>
        <p:spPr>
          <a:xfrm>
            <a:off x="4806863" y="917850"/>
            <a:ext cx="3303900" cy="33078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7"/>
          <p:cNvSpPr/>
          <p:nvPr/>
        </p:nvSpPr>
        <p:spPr>
          <a:xfrm>
            <a:off x="8417175" y="630675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"/>
          <p:cNvSpPr/>
          <p:nvPr/>
        </p:nvSpPr>
        <p:spPr>
          <a:xfrm>
            <a:off x="8593875" y="665850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7"/>
          <p:cNvSpPr/>
          <p:nvPr/>
        </p:nvSpPr>
        <p:spPr>
          <a:xfrm>
            <a:off x="8275250" y="292150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"/>
          <p:cNvSpPr/>
          <p:nvPr/>
        </p:nvSpPr>
        <p:spPr>
          <a:xfrm>
            <a:off x="752028" y="-192835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>
            <a:off x="175900" y="-250160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638900" y="-885587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7"/>
          <p:cNvSpPr/>
          <p:nvPr/>
        </p:nvSpPr>
        <p:spPr>
          <a:xfrm>
            <a:off x="-417475" y="4183274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-1202975" y="4339409"/>
            <a:ext cx="1744010" cy="1732166"/>
          </a:xfrm>
          <a:custGeom>
            <a:avLst/>
            <a:gdLst/>
            <a:ahLst/>
            <a:cxnLst/>
            <a:rect l="l" t="t" r="r" b="b"/>
            <a:pathLst>
              <a:path w="53894" h="53528" extrusionOk="0">
                <a:moveTo>
                  <a:pt x="51743" y="1"/>
                </a:moveTo>
                <a:cubicBezTo>
                  <a:pt x="51235" y="1"/>
                  <a:pt x="50726" y="170"/>
                  <a:pt x="50333" y="564"/>
                </a:cubicBezTo>
                <a:lnTo>
                  <a:pt x="760" y="50137"/>
                </a:lnTo>
                <a:cubicBezTo>
                  <a:pt x="0" y="50896"/>
                  <a:pt x="0" y="52171"/>
                  <a:pt x="760" y="52931"/>
                </a:cubicBezTo>
                <a:cubicBezTo>
                  <a:pt x="1133" y="53331"/>
                  <a:pt x="1642" y="53528"/>
                  <a:pt x="2150" y="53528"/>
                </a:cubicBezTo>
                <a:cubicBezTo>
                  <a:pt x="2659" y="53528"/>
                  <a:pt x="3168" y="53331"/>
                  <a:pt x="3561" y="52931"/>
                </a:cubicBezTo>
                <a:lnTo>
                  <a:pt x="53127" y="3365"/>
                </a:lnTo>
                <a:cubicBezTo>
                  <a:pt x="53893" y="2599"/>
                  <a:pt x="53893" y="1330"/>
                  <a:pt x="53127" y="564"/>
                </a:cubicBezTo>
                <a:cubicBezTo>
                  <a:pt x="52734" y="170"/>
                  <a:pt x="52252" y="1"/>
                  <a:pt x="517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>
            <a:off x="-920644" y="3590450"/>
            <a:ext cx="1559542" cy="1541288"/>
          </a:xfrm>
          <a:custGeom>
            <a:avLst/>
            <a:gdLst/>
            <a:ahLst/>
            <a:cxnLst/>
            <a:rect l="l" t="t" r="r" b="b"/>
            <a:pathLst>
              <a:path w="55020" h="54376" extrusionOk="0">
                <a:moveTo>
                  <a:pt x="51262" y="0"/>
                </a:moveTo>
                <a:cubicBezTo>
                  <a:pt x="50387" y="0"/>
                  <a:pt x="49512" y="340"/>
                  <a:pt x="48834" y="1018"/>
                </a:cubicBezTo>
                <a:lnTo>
                  <a:pt x="1330" y="48522"/>
                </a:lnTo>
                <a:cubicBezTo>
                  <a:pt x="0" y="49851"/>
                  <a:pt x="0" y="52056"/>
                  <a:pt x="1330" y="53385"/>
                </a:cubicBezTo>
                <a:cubicBezTo>
                  <a:pt x="1981" y="54036"/>
                  <a:pt x="2856" y="54375"/>
                  <a:pt x="3731" y="54375"/>
                </a:cubicBezTo>
                <a:cubicBezTo>
                  <a:pt x="4606" y="54375"/>
                  <a:pt x="5508" y="54036"/>
                  <a:pt x="6159" y="53385"/>
                </a:cubicBezTo>
                <a:lnTo>
                  <a:pt x="53697" y="5854"/>
                </a:lnTo>
                <a:cubicBezTo>
                  <a:pt x="55019" y="4524"/>
                  <a:pt x="55019" y="2347"/>
                  <a:pt x="53697" y="1018"/>
                </a:cubicBezTo>
                <a:cubicBezTo>
                  <a:pt x="53019" y="340"/>
                  <a:pt x="52137" y="0"/>
                  <a:pt x="512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7"/>
          <p:cNvGrpSpPr/>
          <p:nvPr/>
        </p:nvGrpSpPr>
        <p:grpSpPr>
          <a:xfrm>
            <a:off x="6059732" y="292150"/>
            <a:ext cx="796292" cy="132730"/>
            <a:chOff x="1738800" y="2669950"/>
            <a:chExt cx="334900" cy="55825"/>
          </a:xfrm>
        </p:grpSpPr>
        <p:sp>
          <p:nvSpPr>
            <p:cNvPr id="257" name="Google Shape;257;p7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7"/>
          <p:cNvGrpSpPr/>
          <p:nvPr/>
        </p:nvGrpSpPr>
        <p:grpSpPr>
          <a:xfrm>
            <a:off x="2245107" y="4754475"/>
            <a:ext cx="796292" cy="132730"/>
            <a:chOff x="1738800" y="2669950"/>
            <a:chExt cx="334900" cy="55825"/>
          </a:xfrm>
        </p:grpSpPr>
        <p:sp>
          <p:nvSpPr>
            <p:cNvPr id="274" name="Google Shape;274;p7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>
            <a:spLocks noGrp="1"/>
          </p:cNvSpPr>
          <p:nvPr>
            <p:ph type="title"/>
          </p:nvPr>
        </p:nvSpPr>
        <p:spPr>
          <a:xfrm>
            <a:off x="2317950" y="1819800"/>
            <a:ext cx="4508100" cy="15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9"/>
          <p:cNvSpPr/>
          <p:nvPr/>
        </p:nvSpPr>
        <p:spPr>
          <a:xfrm rot="10800000">
            <a:off x="-404550" y="264375"/>
            <a:ext cx="939050" cy="93195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9"/>
          <p:cNvSpPr/>
          <p:nvPr/>
        </p:nvSpPr>
        <p:spPr>
          <a:xfrm rot="10800000">
            <a:off x="171363" y="77225"/>
            <a:ext cx="796300" cy="7860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9"/>
          <p:cNvSpPr/>
          <p:nvPr/>
        </p:nvSpPr>
        <p:spPr>
          <a:xfrm rot="10800000">
            <a:off x="-235200" y="-257625"/>
            <a:ext cx="1878600" cy="1860950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9"/>
          <p:cNvSpPr/>
          <p:nvPr/>
        </p:nvSpPr>
        <p:spPr>
          <a:xfrm rot="10800000">
            <a:off x="8245817" y="4020238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9"/>
          <p:cNvSpPr/>
          <p:nvPr/>
        </p:nvSpPr>
        <p:spPr>
          <a:xfrm rot="10800000">
            <a:off x="8433564" y="3692261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9"/>
          <p:cNvSpPr/>
          <p:nvPr/>
        </p:nvSpPr>
        <p:spPr>
          <a:xfrm rot="10800000">
            <a:off x="8245825" y="2505400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9"/>
          <p:cNvGrpSpPr/>
          <p:nvPr/>
        </p:nvGrpSpPr>
        <p:grpSpPr>
          <a:xfrm rot="10800000">
            <a:off x="7929751" y="901720"/>
            <a:ext cx="796292" cy="132730"/>
            <a:chOff x="1738800" y="2669950"/>
            <a:chExt cx="334900" cy="55825"/>
          </a:xfrm>
        </p:grpSpPr>
        <p:sp>
          <p:nvSpPr>
            <p:cNvPr id="302" name="Google Shape;302;p9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9"/>
          <p:cNvGrpSpPr/>
          <p:nvPr/>
        </p:nvGrpSpPr>
        <p:grpSpPr>
          <a:xfrm rot="10800000">
            <a:off x="235964" y="2505395"/>
            <a:ext cx="796292" cy="132730"/>
            <a:chOff x="1738800" y="2669950"/>
            <a:chExt cx="334900" cy="55825"/>
          </a:xfrm>
        </p:grpSpPr>
        <p:sp>
          <p:nvSpPr>
            <p:cNvPr id="319" name="Google Shape;319;p9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9"/>
          <p:cNvGrpSpPr/>
          <p:nvPr/>
        </p:nvGrpSpPr>
        <p:grpSpPr>
          <a:xfrm rot="10800000">
            <a:off x="4399826" y="4781520"/>
            <a:ext cx="796292" cy="132730"/>
            <a:chOff x="1738800" y="2669950"/>
            <a:chExt cx="334900" cy="55825"/>
          </a:xfrm>
        </p:grpSpPr>
        <p:sp>
          <p:nvSpPr>
            <p:cNvPr id="336" name="Google Shape;336;p9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9"/>
          <p:cNvSpPr/>
          <p:nvPr/>
        </p:nvSpPr>
        <p:spPr>
          <a:xfrm>
            <a:off x="443908" y="4258594"/>
            <a:ext cx="718467" cy="713035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9"/>
          <p:cNvSpPr/>
          <p:nvPr/>
        </p:nvSpPr>
        <p:spPr>
          <a:xfrm>
            <a:off x="112482" y="4513398"/>
            <a:ext cx="609249" cy="601426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9"/>
          <p:cNvSpPr/>
          <p:nvPr/>
        </p:nvSpPr>
        <p:spPr>
          <a:xfrm>
            <a:off x="-404546" y="3947190"/>
            <a:ext cx="1437317" cy="1423813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9"/>
          <p:cNvSpPr/>
          <p:nvPr/>
        </p:nvSpPr>
        <p:spPr>
          <a:xfrm>
            <a:off x="65620" y="3475585"/>
            <a:ext cx="1137002" cy="1128405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720000" y="2066550"/>
            <a:ext cx="2538600" cy="1010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25988"/>
            <a:ext cx="6576000" cy="10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1284000" y="370673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1" name="Google Shape;361;p11"/>
          <p:cNvSpPr/>
          <p:nvPr/>
        </p:nvSpPr>
        <p:spPr>
          <a:xfrm>
            <a:off x="8497688" y="3897525"/>
            <a:ext cx="939050" cy="93195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1"/>
          <p:cNvSpPr/>
          <p:nvPr/>
        </p:nvSpPr>
        <p:spPr>
          <a:xfrm>
            <a:off x="8865113" y="3445150"/>
            <a:ext cx="796300" cy="7860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1"/>
          <p:cNvSpPr/>
          <p:nvPr/>
        </p:nvSpPr>
        <p:spPr>
          <a:xfrm>
            <a:off x="7411813" y="3433025"/>
            <a:ext cx="1878600" cy="1860950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1"/>
          <p:cNvSpPr/>
          <p:nvPr/>
        </p:nvSpPr>
        <p:spPr>
          <a:xfrm>
            <a:off x="7941900" y="89300"/>
            <a:ext cx="622475" cy="617400"/>
          </a:xfrm>
          <a:custGeom>
            <a:avLst/>
            <a:gdLst/>
            <a:ahLst/>
            <a:cxnLst/>
            <a:rect l="l" t="t" r="r" b="b"/>
            <a:pathLst>
              <a:path w="24899" h="24696" extrusionOk="0">
                <a:moveTo>
                  <a:pt x="23892" y="0"/>
                </a:moveTo>
                <a:cubicBezTo>
                  <a:pt x="23654" y="0"/>
                  <a:pt x="23414" y="85"/>
                  <a:pt x="23231" y="255"/>
                </a:cubicBezTo>
                <a:lnTo>
                  <a:pt x="367" y="23145"/>
                </a:lnTo>
                <a:cubicBezTo>
                  <a:pt x="1" y="23512"/>
                  <a:pt x="1" y="24075"/>
                  <a:pt x="367" y="24441"/>
                </a:cubicBezTo>
                <a:cubicBezTo>
                  <a:pt x="537" y="24610"/>
                  <a:pt x="771" y="24695"/>
                  <a:pt x="1005" y="24695"/>
                </a:cubicBezTo>
                <a:cubicBezTo>
                  <a:pt x="1239" y="24695"/>
                  <a:pt x="1473" y="24610"/>
                  <a:pt x="1642" y="24441"/>
                </a:cubicBezTo>
                <a:lnTo>
                  <a:pt x="24533" y="1550"/>
                </a:lnTo>
                <a:cubicBezTo>
                  <a:pt x="24899" y="1211"/>
                  <a:pt x="24899" y="621"/>
                  <a:pt x="24533" y="255"/>
                </a:cubicBezTo>
                <a:cubicBezTo>
                  <a:pt x="24363" y="85"/>
                  <a:pt x="24129" y="0"/>
                  <a:pt x="238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1"/>
          <p:cNvSpPr/>
          <p:nvPr/>
        </p:nvSpPr>
        <p:spPr>
          <a:xfrm>
            <a:off x="8118600" y="124475"/>
            <a:ext cx="962275" cy="955325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1"/>
                </a:moveTo>
                <a:cubicBezTo>
                  <a:pt x="36571" y="1"/>
                  <a:pt x="36198" y="143"/>
                  <a:pt x="35920" y="428"/>
                </a:cubicBezTo>
                <a:lnTo>
                  <a:pt x="536" y="35812"/>
                </a:lnTo>
                <a:cubicBezTo>
                  <a:pt x="0" y="36348"/>
                  <a:pt x="0" y="37250"/>
                  <a:pt x="536" y="37786"/>
                </a:cubicBezTo>
                <a:cubicBezTo>
                  <a:pt x="821" y="38070"/>
                  <a:pt x="1187" y="38213"/>
                  <a:pt x="1553" y="38213"/>
                </a:cubicBezTo>
                <a:cubicBezTo>
                  <a:pt x="1919" y="38213"/>
                  <a:pt x="2259" y="38070"/>
                  <a:pt x="2543" y="37786"/>
                </a:cubicBezTo>
                <a:lnTo>
                  <a:pt x="37927" y="2408"/>
                </a:lnTo>
                <a:cubicBezTo>
                  <a:pt x="38490" y="1866"/>
                  <a:pt x="38490" y="964"/>
                  <a:pt x="37927" y="428"/>
                </a:cubicBezTo>
                <a:cubicBezTo>
                  <a:pt x="37642" y="143"/>
                  <a:pt x="37303" y="1"/>
                  <a:pt x="36937" y="1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1"/>
          <p:cNvSpPr/>
          <p:nvPr/>
        </p:nvSpPr>
        <p:spPr>
          <a:xfrm>
            <a:off x="7799975" y="-249225"/>
            <a:ext cx="1348050" cy="1338200"/>
          </a:xfrm>
          <a:custGeom>
            <a:avLst/>
            <a:gdLst/>
            <a:ahLst/>
            <a:cxnLst/>
            <a:rect l="l" t="t" r="r" b="b"/>
            <a:pathLst>
              <a:path w="53922" h="53528" extrusionOk="0">
                <a:moveTo>
                  <a:pt x="51744" y="0"/>
                </a:moveTo>
                <a:cubicBezTo>
                  <a:pt x="51235" y="0"/>
                  <a:pt x="50727" y="197"/>
                  <a:pt x="50360" y="570"/>
                </a:cubicBezTo>
                <a:lnTo>
                  <a:pt x="760" y="50163"/>
                </a:lnTo>
                <a:cubicBezTo>
                  <a:pt x="1" y="50929"/>
                  <a:pt x="1" y="52171"/>
                  <a:pt x="760" y="52964"/>
                </a:cubicBezTo>
                <a:cubicBezTo>
                  <a:pt x="1161" y="53330"/>
                  <a:pt x="1669" y="53527"/>
                  <a:pt x="2178" y="53527"/>
                </a:cubicBezTo>
                <a:cubicBezTo>
                  <a:pt x="2687" y="53527"/>
                  <a:pt x="3195" y="53330"/>
                  <a:pt x="3562" y="52964"/>
                </a:cubicBezTo>
                <a:lnTo>
                  <a:pt x="53155" y="3364"/>
                </a:lnTo>
                <a:cubicBezTo>
                  <a:pt x="53921" y="2605"/>
                  <a:pt x="53921" y="1357"/>
                  <a:pt x="53155" y="570"/>
                </a:cubicBezTo>
                <a:cubicBezTo>
                  <a:pt x="52761" y="197"/>
                  <a:pt x="52253" y="0"/>
                  <a:pt x="51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1"/>
          <p:cNvSpPr/>
          <p:nvPr/>
        </p:nvSpPr>
        <p:spPr>
          <a:xfrm>
            <a:off x="216403" y="301415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1"/>
          <p:cNvSpPr/>
          <p:nvPr/>
        </p:nvSpPr>
        <p:spPr>
          <a:xfrm>
            <a:off x="-359725" y="244090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1"/>
          <p:cNvSpPr/>
          <p:nvPr/>
        </p:nvSpPr>
        <p:spPr>
          <a:xfrm>
            <a:off x="103275" y="-391337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1"/>
          <p:cNvSpPr/>
          <p:nvPr/>
        </p:nvSpPr>
        <p:spPr>
          <a:xfrm>
            <a:off x="-90800" y="3897524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1"/>
          <p:cNvSpPr/>
          <p:nvPr/>
        </p:nvSpPr>
        <p:spPr>
          <a:xfrm>
            <a:off x="-876300" y="4053659"/>
            <a:ext cx="1744010" cy="1732166"/>
          </a:xfrm>
          <a:custGeom>
            <a:avLst/>
            <a:gdLst/>
            <a:ahLst/>
            <a:cxnLst/>
            <a:rect l="l" t="t" r="r" b="b"/>
            <a:pathLst>
              <a:path w="53894" h="53528" extrusionOk="0">
                <a:moveTo>
                  <a:pt x="51743" y="1"/>
                </a:moveTo>
                <a:cubicBezTo>
                  <a:pt x="51235" y="1"/>
                  <a:pt x="50726" y="170"/>
                  <a:pt x="50333" y="564"/>
                </a:cubicBezTo>
                <a:lnTo>
                  <a:pt x="760" y="50137"/>
                </a:lnTo>
                <a:cubicBezTo>
                  <a:pt x="0" y="50896"/>
                  <a:pt x="0" y="52171"/>
                  <a:pt x="760" y="52931"/>
                </a:cubicBezTo>
                <a:cubicBezTo>
                  <a:pt x="1133" y="53331"/>
                  <a:pt x="1642" y="53528"/>
                  <a:pt x="2150" y="53528"/>
                </a:cubicBezTo>
                <a:cubicBezTo>
                  <a:pt x="2659" y="53528"/>
                  <a:pt x="3168" y="53331"/>
                  <a:pt x="3561" y="52931"/>
                </a:cubicBezTo>
                <a:lnTo>
                  <a:pt x="53127" y="3365"/>
                </a:lnTo>
                <a:cubicBezTo>
                  <a:pt x="53893" y="2599"/>
                  <a:pt x="53893" y="1330"/>
                  <a:pt x="53127" y="564"/>
                </a:cubicBezTo>
                <a:cubicBezTo>
                  <a:pt x="52734" y="170"/>
                  <a:pt x="52252" y="1"/>
                  <a:pt x="51743" y="1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1"/>
          <p:cNvSpPr/>
          <p:nvPr/>
        </p:nvSpPr>
        <p:spPr>
          <a:xfrm>
            <a:off x="-593969" y="3304700"/>
            <a:ext cx="1559542" cy="1541288"/>
          </a:xfrm>
          <a:custGeom>
            <a:avLst/>
            <a:gdLst/>
            <a:ahLst/>
            <a:cxnLst/>
            <a:rect l="l" t="t" r="r" b="b"/>
            <a:pathLst>
              <a:path w="55020" h="54376" extrusionOk="0">
                <a:moveTo>
                  <a:pt x="51262" y="0"/>
                </a:moveTo>
                <a:cubicBezTo>
                  <a:pt x="50387" y="0"/>
                  <a:pt x="49512" y="340"/>
                  <a:pt x="48834" y="1018"/>
                </a:cubicBezTo>
                <a:lnTo>
                  <a:pt x="1330" y="48522"/>
                </a:lnTo>
                <a:cubicBezTo>
                  <a:pt x="0" y="49851"/>
                  <a:pt x="0" y="52056"/>
                  <a:pt x="1330" y="53385"/>
                </a:cubicBezTo>
                <a:cubicBezTo>
                  <a:pt x="1981" y="54036"/>
                  <a:pt x="2856" y="54375"/>
                  <a:pt x="3731" y="54375"/>
                </a:cubicBezTo>
                <a:cubicBezTo>
                  <a:pt x="4606" y="54375"/>
                  <a:pt x="5508" y="54036"/>
                  <a:pt x="6159" y="53385"/>
                </a:cubicBezTo>
                <a:lnTo>
                  <a:pt x="53697" y="5854"/>
                </a:lnTo>
                <a:cubicBezTo>
                  <a:pt x="55019" y="4524"/>
                  <a:pt x="55019" y="2347"/>
                  <a:pt x="53697" y="1018"/>
                </a:cubicBezTo>
                <a:cubicBezTo>
                  <a:pt x="53019" y="340"/>
                  <a:pt x="52137" y="0"/>
                  <a:pt x="512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1"/>
          <p:cNvSpPr/>
          <p:nvPr/>
        </p:nvSpPr>
        <p:spPr>
          <a:xfrm>
            <a:off x="-90800" y="3099062"/>
            <a:ext cx="804858" cy="799810"/>
          </a:xfrm>
          <a:custGeom>
            <a:avLst/>
            <a:gdLst/>
            <a:ahLst/>
            <a:cxnLst/>
            <a:rect l="l" t="t" r="r" b="b"/>
            <a:pathLst>
              <a:path w="24872" h="24716" extrusionOk="0">
                <a:moveTo>
                  <a:pt x="23868" y="0"/>
                </a:moveTo>
                <a:cubicBezTo>
                  <a:pt x="23634" y="0"/>
                  <a:pt x="23400" y="92"/>
                  <a:pt x="23230" y="275"/>
                </a:cubicBezTo>
                <a:lnTo>
                  <a:pt x="340" y="23138"/>
                </a:lnTo>
                <a:cubicBezTo>
                  <a:pt x="1" y="23505"/>
                  <a:pt x="1" y="24102"/>
                  <a:pt x="340" y="24441"/>
                </a:cubicBezTo>
                <a:cubicBezTo>
                  <a:pt x="523" y="24624"/>
                  <a:pt x="757" y="24715"/>
                  <a:pt x="991" y="24715"/>
                </a:cubicBezTo>
                <a:cubicBezTo>
                  <a:pt x="1225" y="24715"/>
                  <a:pt x="1459" y="24624"/>
                  <a:pt x="1642" y="24441"/>
                </a:cubicBezTo>
                <a:lnTo>
                  <a:pt x="24505" y="1550"/>
                </a:lnTo>
                <a:cubicBezTo>
                  <a:pt x="24872" y="1211"/>
                  <a:pt x="24872" y="614"/>
                  <a:pt x="24505" y="275"/>
                </a:cubicBezTo>
                <a:cubicBezTo>
                  <a:pt x="24336" y="92"/>
                  <a:pt x="24102" y="0"/>
                  <a:pt x="23868" y="0"/>
                </a:cubicBezTo>
                <a:close/>
              </a:path>
            </a:pathLst>
          </a:custGeom>
          <a:solidFill>
            <a:srgbClr val="3C6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11"/>
          <p:cNvGrpSpPr/>
          <p:nvPr/>
        </p:nvGrpSpPr>
        <p:grpSpPr>
          <a:xfrm>
            <a:off x="2100679" y="4789475"/>
            <a:ext cx="796292" cy="132730"/>
            <a:chOff x="1738800" y="2669950"/>
            <a:chExt cx="334900" cy="55825"/>
          </a:xfrm>
        </p:grpSpPr>
        <p:sp>
          <p:nvSpPr>
            <p:cNvPr id="375" name="Google Shape;375;p11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11"/>
          <p:cNvGrpSpPr/>
          <p:nvPr/>
        </p:nvGrpSpPr>
        <p:grpSpPr>
          <a:xfrm>
            <a:off x="2498704" y="168688"/>
            <a:ext cx="796292" cy="132730"/>
            <a:chOff x="1738800" y="2669950"/>
            <a:chExt cx="334900" cy="55825"/>
          </a:xfrm>
        </p:grpSpPr>
        <p:sp>
          <p:nvSpPr>
            <p:cNvPr id="392" name="Google Shape;392;p11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"/>
          <p:cNvSpPr/>
          <p:nvPr/>
        </p:nvSpPr>
        <p:spPr>
          <a:xfrm>
            <a:off x="8511207" y="4156108"/>
            <a:ext cx="902615" cy="895790"/>
          </a:xfrm>
          <a:custGeom>
            <a:avLst/>
            <a:gdLst/>
            <a:ahLst/>
            <a:cxnLst/>
            <a:rect l="l" t="t" r="r" b="b"/>
            <a:pathLst>
              <a:path w="37562" h="37278" extrusionOk="0">
                <a:moveTo>
                  <a:pt x="36063" y="1"/>
                </a:moveTo>
                <a:cubicBezTo>
                  <a:pt x="35696" y="1"/>
                  <a:pt x="35357" y="143"/>
                  <a:pt x="35072" y="394"/>
                </a:cubicBezTo>
                <a:lnTo>
                  <a:pt x="536" y="34931"/>
                </a:lnTo>
                <a:cubicBezTo>
                  <a:pt x="0" y="35466"/>
                  <a:pt x="0" y="36341"/>
                  <a:pt x="536" y="36877"/>
                </a:cubicBezTo>
                <a:cubicBezTo>
                  <a:pt x="821" y="37162"/>
                  <a:pt x="1160" y="37277"/>
                  <a:pt x="1526" y="37277"/>
                </a:cubicBezTo>
                <a:cubicBezTo>
                  <a:pt x="1866" y="37277"/>
                  <a:pt x="2232" y="37162"/>
                  <a:pt x="2490" y="36877"/>
                </a:cubicBezTo>
                <a:lnTo>
                  <a:pt x="37026" y="2348"/>
                </a:lnTo>
                <a:cubicBezTo>
                  <a:pt x="37561" y="1805"/>
                  <a:pt x="37561" y="930"/>
                  <a:pt x="37026" y="394"/>
                </a:cubicBezTo>
                <a:cubicBezTo>
                  <a:pt x="36768" y="143"/>
                  <a:pt x="36402" y="1"/>
                  <a:pt x="36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8"/>
          <p:cNvSpPr/>
          <p:nvPr/>
        </p:nvSpPr>
        <p:spPr>
          <a:xfrm>
            <a:off x="8511189" y="3970834"/>
            <a:ext cx="765404" cy="755575"/>
          </a:xfrm>
          <a:custGeom>
            <a:avLst/>
            <a:gdLst/>
            <a:ahLst/>
            <a:cxnLst/>
            <a:rect l="l" t="t" r="r" b="b"/>
            <a:pathLst>
              <a:path w="31852" h="31443" extrusionOk="0">
                <a:moveTo>
                  <a:pt x="29656" y="0"/>
                </a:moveTo>
                <a:cubicBezTo>
                  <a:pt x="29143" y="0"/>
                  <a:pt x="28626" y="190"/>
                  <a:pt x="28229" y="570"/>
                </a:cubicBezTo>
                <a:lnTo>
                  <a:pt x="794" y="28039"/>
                </a:lnTo>
                <a:cubicBezTo>
                  <a:pt x="1" y="28805"/>
                  <a:pt x="1" y="30074"/>
                  <a:pt x="794" y="30867"/>
                </a:cubicBezTo>
                <a:cubicBezTo>
                  <a:pt x="1188" y="31251"/>
                  <a:pt x="1703" y="31442"/>
                  <a:pt x="2215" y="31442"/>
                </a:cubicBezTo>
                <a:cubicBezTo>
                  <a:pt x="2727" y="31442"/>
                  <a:pt x="3236" y="31251"/>
                  <a:pt x="3616" y="30867"/>
                </a:cubicBezTo>
                <a:lnTo>
                  <a:pt x="31058" y="3398"/>
                </a:lnTo>
                <a:cubicBezTo>
                  <a:pt x="31851" y="2639"/>
                  <a:pt x="31851" y="1364"/>
                  <a:pt x="31058" y="570"/>
                </a:cubicBezTo>
                <a:cubicBezTo>
                  <a:pt x="30678" y="190"/>
                  <a:pt x="30169" y="0"/>
                  <a:pt x="29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8"/>
          <p:cNvSpPr/>
          <p:nvPr/>
        </p:nvSpPr>
        <p:spPr>
          <a:xfrm>
            <a:off x="7861650" y="3259500"/>
            <a:ext cx="1805710" cy="1788745"/>
          </a:xfrm>
          <a:custGeom>
            <a:avLst/>
            <a:gdLst/>
            <a:ahLst/>
            <a:cxnLst/>
            <a:rect l="l" t="t" r="r" b="b"/>
            <a:pathLst>
              <a:path w="75144" h="74438" extrusionOk="0">
                <a:moveTo>
                  <a:pt x="71189" y="0"/>
                </a:moveTo>
                <a:cubicBezTo>
                  <a:pt x="70253" y="0"/>
                  <a:pt x="69324" y="367"/>
                  <a:pt x="68618" y="1045"/>
                </a:cubicBezTo>
                <a:lnTo>
                  <a:pt x="1411" y="68272"/>
                </a:lnTo>
                <a:cubicBezTo>
                  <a:pt x="1" y="69656"/>
                  <a:pt x="1" y="71976"/>
                  <a:pt x="1411" y="73386"/>
                </a:cubicBezTo>
                <a:cubicBezTo>
                  <a:pt x="2117" y="74099"/>
                  <a:pt x="3053" y="74438"/>
                  <a:pt x="3982" y="74438"/>
                </a:cubicBezTo>
                <a:cubicBezTo>
                  <a:pt x="4918" y="74438"/>
                  <a:pt x="5820" y="74099"/>
                  <a:pt x="6525" y="73386"/>
                </a:cubicBezTo>
                <a:lnTo>
                  <a:pt x="73732" y="6186"/>
                </a:lnTo>
                <a:cubicBezTo>
                  <a:pt x="75143" y="4775"/>
                  <a:pt x="75143" y="2456"/>
                  <a:pt x="73732" y="1045"/>
                </a:cubicBezTo>
                <a:cubicBezTo>
                  <a:pt x="73054" y="367"/>
                  <a:pt x="72118" y="0"/>
                  <a:pt x="71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8"/>
          <p:cNvSpPr/>
          <p:nvPr/>
        </p:nvSpPr>
        <p:spPr>
          <a:xfrm>
            <a:off x="-163422" y="199862"/>
            <a:ext cx="708805" cy="703959"/>
          </a:xfrm>
          <a:custGeom>
            <a:avLst/>
            <a:gdLst/>
            <a:ahLst/>
            <a:cxnLst/>
            <a:rect l="l" t="t" r="r" b="b"/>
            <a:pathLst>
              <a:path w="24866" h="24696" extrusionOk="0">
                <a:moveTo>
                  <a:pt x="23878" y="0"/>
                </a:moveTo>
                <a:cubicBezTo>
                  <a:pt x="23646" y="0"/>
                  <a:pt x="23414" y="85"/>
                  <a:pt x="23231" y="255"/>
                </a:cubicBezTo>
                <a:lnTo>
                  <a:pt x="340" y="23145"/>
                </a:lnTo>
                <a:cubicBezTo>
                  <a:pt x="1" y="23512"/>
                  <a:pt x="1" y="24075"/>
                  <a:pt x="340" y="24441"/>
                </a:cubicBezTo>
                <a:cubicBezTo>
                  <a:pt x="523" y="24610"/>
                  <a:pt x="755" y="24695"/>
                  <a:pt x="988" y="24695"/>
                </a:cubicBezTo>
                <a:cubicBezTo>
                  <a:pt x="1220" y="24695"/>
                  <a:pt x="1452" y="24610"/>
                  <a:pt x="1635" y="24441"/>
                </a:cubicBezTo>
                <a:lnTo>
                  <a:pt x="24526" y="1550"/>
                </a:lnTo>
                <a:cubicBezTo>
                  <a:pt x="24865" y="1211"/>
                  <a:pt x="24865" y="621"/>
                  <a:pt x="24526" y="255"/>
                </a:cubicBezTo>
                <a:cubicBezTo>
                  <a:pt x="24343" y="85"/>
                  <a:pt x="24111" y="0"/>
                  <a:pt x="238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8"/>
          <p:cNvSpPr/>
          <p:nvPr/>
        </p:nvSpPr>
        <p:spPr>
          <a:xfrm>
            <a:off x="-82325" y="-503888"/>
            <a:ext cx="1097186" cy="1089262"/>
          </a:xfrm>
          <a:custGeom>
            <a:avLst/>
            <a:gdLst/>
            <a:ahLst/>
            <a:cxnLst/>
            <a:rect l="l" t="t" r="r" b="b"/>
            <a:pathLst>
              <a:path w="38491" h="38213" extrusionOk="0">
                <a:moveTo>
                  <a:pt x="36937" y="0"/>
                </a:moveTo>
                <a:cubicBezTo>
                  <a:pt x="36571" y="0"/>
                  <a:pt x="36205" y="143"/>
                  <a:pt x="35947" y="401"/>
                </a:cubicBezTo>
                <a:lnTo>
                  <a:pt x="570" y="35812"/>
                </a:lnTo>
                <a:cubicBezTo>
                  <a:pt x="0" y="36347"/>
                  <a:pt x="0" y="37249"/>
                  <a:pt x="570" y="37785"/>
                </a:cubicBezTo>
                <a:cubicBezTo>
                  <a:pt x="821" y="38070"/>
                  <a:pt x="1187" y="38213"/>
                  <a:pt x="1560" y="38213"/>
                </a:cubicBezTo>
                <a:cubicBezTo>
                  <a:pt x="1927" y="38213"/>
                  <a:pt x="2293" y="38070"/>
                  <a:pt x="2544" y="37785"/>
                </a:cubicBezTo>
                <a:lnTo>
                  <a:pt x="37928" y="2408"/>
                </a:lnTo>
                <a:cubicBezTo>
                  <a:pt x="38491" y="1866"/>
                  <a:pt x="38491" y="963"/>
                  <a:pt x="37928" y="401"/>
                </a:cubicBezTo>
                <a:cubicBezTo>
                  <a:pt x="37677" y="143"/>
                  <a:pt x="37304" y="0"/>
                  <a:pt x="36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8"/>
          <p:cNvSpPr/>
          <p:nvPr/>
        </p:nvSpPr>
        <p:spPr>
          <a:xfrm>
            <a:off x="-676150" y="-89415"/>
            <a:ext cx="1878750" cy="1861650"/>
          </a:xfrm>
          <a:custGeom>
            <a:avLst/>
            <a:gdLst/>
            <a:ahLst/>
            <a:cxnLst/>
            <a:rect l="l" t="t" r="r" b="b"/>
            <a:pathLst>
              <a:path w="75150" h="74466" extrusionOk="0">
                <a:moveTo>
                  <a:pt x="71189" y="1"/>
                </a:moveTo>
                <a:cubicBezTo>
                  <a:pt x="70260" y="1"/>
                  <a:pt x="69324" y="367"/>
                  <a:pt x="68618" y="1072"/>
                </a:cubicBezTo>
                <a:lnTo>
                  <a:pt x="1418" y="68280"/>
                </a:lnTo>
                <a:cubicBezTo>
                  <a:pt x="1" y="69690"/>
                  <a:pt x="1" y="71976"/>
                  <a:pt x="1418" y="73394"/>
                </a:cubicBezTo>
                <a:cubicBezTo>
                  <a:pt x="2123" y="74099"/>
                  <a:pt x="3053" y="74465"/>
                  <a:pt x="3989" y="74465"/>
                </a:cubicBezTo>
                <a:cubicBezTo>
                  <a:pt x="4891" y="74465"/>
                  <a:pt x="5827" y="74099"/>
                  <a:pt x="6532" y="73394"/>
                </a:cubicBezTo>
                <a:lnTo>
                  <a:pt x="73732" y="6186"/>
                </a:lnTo>
                <a:cubicBezTo>
                  <a:pt x="75150" y="4776"/>
                  <a:pt x="75150" y="2490"/>
                  <a:pt x="73732" y="1072"/>
                </a:cubicBezTo>
                <a:cubicBezTo>
                  <a:pt x="73027" y="367"/>
                  <a:pt x="72125" y="1"/>
                  <a:pt x="711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18"/>
          <p:cNvGrpSpPr/>
          <p:nvPr/>
        </p:nvGrpSpPr>
        <p:grpSpPr>
          <a:xfrm>
            <a:off x="-207168" y="3745461"/>
            <a:ext cx="796292" cy="132730"/>
            <a:chOff x="1738800" y="2669950"/>
            <a:chExt cx="334900" cy="55825"/>
          </a:xfrm>
        </p:grpSpPr>
        <p:sp>
          <p:nvSpPr>
            <p:cNvPr id="663" name="Google Shape;663;p18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8"/>
          <p:cNvGrpSpPr/>
          <p:nvPr/>
        </p:nvGrpSpPr>
        <p:grpSpPr>
          <a:xfrm>
            <a:off x="7296545" y="199848"/>
            <a:ext cx="796292" cy="132730"/>
            <a:chOff x="1738800" y="2669950"/>
            <a:chExt cx="334900" cy="55825"/>
          </a:xfrm>
        </p:grpSpPr>
        <p:sp>
          <p:nvSpPr>
            <p:cNvPr id="680" name="Google Shape;680;p18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18"/>
          <p:cNvSpPr txBox="1">
            <a:spLocks noGrp="1"/>
          </p:cNvSpPr>
          <p:nvPr>
            <p:ph type="title" idx="2"/>
          </p:nvPr>
        </p:nvSpPr>
        <p:spPr>
          <a:xfrm>
            <a:off x="1052925" y="1265525"/>
            <a:ext cx="343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98" name="Google Shape;698;p18"/>
          <p:cNvSpPr txBox="1">
            <a:spLocks noGrp="1"/>
          </p:cNvSpPr>
          <p:nvPr>
            <p:ph type="subTitle" idx="1"/>
          </p:nvPr>
        </p:nvSpPr>
        <p:spPr>
          <a:xfrm>
            <a:off x="1052925" y="1862125"/>
            <a:ext cx="3430200" cy="9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99" name="Google Shape;699;p18"/>
          <p:cNvSpPr txBox="1">
            <a:spLocks noGrp="1"/>
          </p:cNvSpPr>
          <p:nvPr>
            <p:ph type="title" idx="3"/>
          </p:nvPr>
        </p:nvSpPr>
        <p:spPr>
          <a:xfrm>
            <a:off x="4660868" y="1265525"/>
            <a:ext cx="343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00" name="Google Shape;700;p18"/>
          <p:cNvSpPr txBox="1">
            <a:spLocks noGrp="1"/>
          </p:cNvSpPr>
          <p:nvPr>
            <p:ph type="subTitle" idx="4"/>
          </p:nvPr>
        </p:nvSpPr>
        <p:spPr>
          <a:xfrm>
            <a:off x="4660868" y="1862125"/>
            <a:ext cx="3430200" cy="9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01" name="Google Shape;701;p18"/>
          <p:cNvSpPr txBox="1">
            <a:spLocks noGrp="1"/>
          </p:cNvSpPr>
          <p:nvPr>
            <p:ph type="title" idx="5"/>
          </p:nvPr>
        </p:nvSpPr>
        <p:spPr>
          <a:xfrm>
            <a:off x="1052925" y="2966579"/>
            <a:ext cx="343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02" name="Google Shape;702;p18"/>
          <p:cNvSpPr txBox="1">
            <a:spLocks noGrp="1"/>
          </p:cNvSpPr>
          <p:nvPr>
            <p:ph type="subTitle" idx="6"/>
          </p:nvPr>
        </p:nvSpPr>
        <p:spPr>
          <a:xfrm>
            <a:off x="1052925" y="3563179"/>
            <a:ext cx="3430200" cy="9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03" name="Google Shape;703;p18"/>
          <p:cNvSpPr txBox="1">
            <a:spLocks noGrp="1"/>
          </p:cNvSpPr>
          <p:nvPr>
            <p:ph type="title" idx="7"/>
          </p:nvPr>
        </p:nvSpPr>
        <p:spPr>
          <a:xfrm>
            <a:off x="4660868" y="2966579"/>
            <a:ext cx="343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04" name="Google Shape;704;p18"/>
          <p:cNvSpPr txBox="1">
            <a:spLocks noGrp="1"/>
          </p:cNvSpPr>
          <p:nvPr>
            <p:ph type="subTitle" idx="8"/>
          </p:nvPr>
        </p:nvSpPr>
        <p:spPr>
          <a:xfrm>
            <a:off x="4660868" y="3563179"/>
            <a:ext cx="3430200" cy="9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BenchNine"/>
              <a:buNone/>
              <a:defRPr sz="3300" b="1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●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■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●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■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●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■"/>
              <a:def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4" r:id="rId9"/>
    <p:sldLayoutId id="2147483667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7"/>
          <p:cNvSpPr txBox="1">
            <a:spLocks noGrp="1"/>
          </p:cNvSpPr>
          <p:nvPr>
            <p:ph type="ctrTitle"/>
          </p:nvPr>
        </p:nvSpPr>
        <p:spPr>
          <a:xfrm>
            <a:off x="925200" y="1181287"/>
            <a:ext cx="7293600" cy="18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 dirty="0"/>
              <a:t>Instahyre Job Analytics and</a:t>
            </a:r>
            <a:r>
              <a:rPr lang="en" sz="6000" u="sng" dirty="0">
                <a:solidFill>
                  <a:schemeClr val="lt1"/>
                </a:solidFill>
              </a:rPr>
              <a:t> </a:t>
            </a:r>
            <a:endParaRPr sz="6000" u="sng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Job Finder</a:t>
            </a:r>
            <a:endParaRPr sz="5600" dirty="0">
              <a:solidFill>
                <a:schemeClr val="lt1"/>
              </a:solidFill>
            </a:endParaRPr>
          </a:p>
        </p:txBody>
      </p:sp>
      <p:sp>
        <p:nvSpPr>
          <p:cNvPr id="950" name="Google Shape;950;p27"/>
          <p:cNvSpPr txBox="1">
            <a:spLocks noGrp="1"/>
          </p:cNvSpPr>
          <p:nvPr>
            <p:ph type="subTitle" idx="1"/>
          </p:nvPr>
        </p:nvSpPr>
        <p:spPr>
          <a:xfrm>
            <a:off x="3240750" y="3663350"/>
            <a:ext cx="2662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Website using Instahyre Data</a:t>
            </a:r>
            <a:endParaRPr/>
          </a:p>
        </p:txBody>
      </p:sp>
      <p:grpSp>
        <p:nvGrpSpPr>
          <p:cNvPr id="951" name="Google Shape;951;p27"/>
          <p:cNvGrpSpPr/>
          <p:nvPr/>
        </p:nvGrpSpPr>
        <p:grpSpPr>
          <a:xfrm>
            <a:off x="4173854" y="3199525"/>
            <a:ext cx="796292" cy="132730"/>
            <a:chOff x="1738800" y="2669950"/>
            <a:chExt cx="334900" cy="55825"/>
          </a:xfrm>
        </p:grpSpPr>
        <p:sp>
          <p:nvSpPr>
            <p:cNvPr id="952" name="Google Shape;952;p27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68" name="Google Shape;968;p27"/>
          <p:cNvGrpSpPr/>
          <p:nvPr/>
        </p:nvGrpSpPr>
        <p:grpSpPr>
          <a:xfrm>
            <a:off x="4173854" y="869313"/>
            <a:ext cx="796292" cy="132730"/>
            <a:chOff x="1738800" y="2669950"/>
            <a:chExt cx="334900" cy="55825"/>
          </a:xfrm>
        </p:grpSpPr>
        <p:sp>
          <p:nvSpPr>
            <p:cNvPr id="969" name="Google Shape;969;p27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" name="Google Shape;1017;p29">
            <a:extLst>
              <a:ext uri="{FF2B5EF4-FFF2-40B4-BE49-F238E27FC236}">
                <a16:creationId xmlns:a16="http://schemas.microsoft.com/office/drawing/2014/main" id="{3737E5E6-D438-BFB6-7AC7-C3F9EF9E1019}"/>
              </a:ext>
            </a:extLst>
          </p:cNvPr>
          <p:cNvSpPr txBox="1"/>
          <p:nvPr/>
        </p:nvSpPr>
        <p:spPr>
          <a:xfrm>
            <a:off x="1156416" y="4367450"/>
            <a:ext cx="3615369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Project Submitted by:</a:t>
            </a:r>
            <a:br>
              <a:rPr lang="en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000" b="1" u="sng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Anmol Kumar</a:t>
            </a:r>
            <a:r>
              <a:rPr lang="en" sz="10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0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| </a:t>
            </a:r>
            <a:r>
              <a:rPr lang="en" sz="1000" b="1" u="sng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Babli Gupta</a:t>
            </a:r>
            <a:r>
              <a:rPr lang="en" sz="10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| </a:t>
            </a:r>
            <a:r>
              <a:rPr lang="en" sz="1000" b="1" u="sng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Minal Jain </a:t>
            </a:r>
            <a:r>
              <a:rPr lang="en" sz="10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| </a:t>
            </a:r>
            <a:r>
              <a:rPr lang="en" sz="1000" b="1" u="sng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Snigdha Verma</a:t>
            </a:r>
            <a:endParaRPr sz="1000" b="1" u="sng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36"/>
          <p:cNvGrpSpPr/>
          <p:nvPr/>
        </p:nvGrpSpPr>
        <p:grpSpPr>
          <a:xfrm>
            <a:off x="4173854" y="3064575"/>
            <a:ext cx="796292" cy="132730"/>
            <a:chOff x="1738800" y="2669950"/>
            <a:chExt cx="334900" cy="55825"/>
          </a:xfrm>
        </p:grpSpPr>
        <p:sp>
          <p:nvSpPr>
            <p:cNvPr id="1133" name="Google Shape;1133;p3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49" name="Google Shape;1149;p36"/>
          <p:cNvGrpSpPr/>
          <p:nvPr/>
        </p:nvGrpSpPr>
        <p:grpSpPr>
          <a:xfrm>
            <a:off x="4173854" y="734363"/>
            <a:ext cx="796292" cy="132730"/>
            <a:chOff x="1738800" y="2669950"/>
            <a:chExt cx="334900" cy="55825"/>
          </a:xfrm>
        </p:grpSpPr>
        <p:sp>
          <p:nvSpPr>
            <p:cNvPr id="1150" name="Google Shape;1150;p3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" name="Google Shape;1196;p39">
            <a:extLst>
              <a:ext uri="{FF2B5EF4-FFF2-40B4-BE49-F238E27FC236}">
                <a16:creationId xmlns:a16="http://schemas.microsoft.com/office/drawing/2014/main" id="{07D8F582-8EB2-720F-3CB7-637733672C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6431" y="1778009"/>
            <a:ext cx="2564100" cy="1286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is able to see job openings location in a single view also with the help of a map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7C807-CE0C-43F8-207F-3E6AF000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60" y="359010"/>
            <a:ext cx="3562131" cy="1488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11FEB-288C-BE44-547B-FF6D5B316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960" y="2018314"/>
            <a:ext cx="3562131" cy="26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8"/>
          <p:cNvSpPr txBox="1">
            <a:spLocks noGrp="1"/>
          </p:cNvSpPr>
          <p:nvPr>
            <p:ph type="title"/>
          </p:nvPr>
        </p:nvSpPr>
        <p:spPr>
          <a:xfrm>
            <a:off x="2943450" y="906641"/>
            <a:ext cx="325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990" name="Google Shape;990;p28"/>
          <p:cNvSpPr txBox="1">
            <a:spLocks noGrp="1"/>
          </p:cNvSpPr>
          <p:nvPr>
            <p:ph type="subTitle" idx="1"/>
          </p:nvPr>
        </p:nvSpPr>
        <p:spPr>
          <a:xfrm>
            <a:off x="1389897" y="1549134"/>
            <a:ext cx="4108800" cy="23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Data Scrapping</a:t>
            </a:r>
          </a:p>
          <a:p>
            <a:pPr marL="457200" lvl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Choosing best libraries for model</a:t>
            </a:r>
          </a:p>
          <a:p>
            <a:pPr marL="457200" lvl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Creating frontend</a:t>
            </a:r>
            <a:endParaRPr dirty="0"/>
          </a:p>
        </p:txBody>
      </p:sp>
      <p:grpSp>
        <p:nvGrpSpPr>
          <p:cNvPr id="991" name="Google Shape;991;p28"/>
          <p:cNvGrpSpPr/>
          <p:nvPr/>
        </p:nvGrpSpPr>
        <p:grpSpPr>
          <a:xfrm>
            <a:off x="7519007" y="3500100"/>
            <a:ext cx="796292" cy="132730"/>
            <a:chOff x="1738800" y="2669950"/>
            <a:chExt cx="334900" cy="55825"/>
          </a:xfrm>
        </p:grpSpPr>
        <p:sp>
          <p:nvSpPr>
            <p:cNvPr id="992" name="Google Shape;992;p28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44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8"/>
          <p:cNvSpPr txBox="1">
            <a:spLocks noGrp="1"/>
          </p:cNvSpPr>
          <p:nvPr>
            <p:ph type="title"/>
          </p:nvPr>
        </p:nvSpPr>
        <p:spPr>
          <a:xfrm>
            <a:off x="2943450" y="906641"/>
            <a:ext cx="325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Used</a:t>
            </a:r>
            <a:endParaRPr dirty="0"/>
          </a:p>
        </p:txBody>
      </p:sp>
      <p:grpSp>
        <p:nvGrpSpPr>
          <p:cNvPr id="991" name="Google Shape;991;p28"/>
          <p:cNvGrpSpPr/>
          <p:nvPr/>
        </p:nvGrpSpPr>
        <p:grpSpPr>
          <a:xfrm>
            <a:off x="7519007" y="3500100"/>
            <a:ext cx="796292" cy="132730"/>
            <a:chOff x="1738800" y="2669950"/>
            <a:chExt cx="334900" cy="55825"/>
          </a:xfrm>
        </p:grpSpPr>
        <p:sp>
          <p:nvSpPr>
            <p:cNvPr id="992" name="Google Shape;992;p28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87412EB-D633-9362-D821-CB7F9CBB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1" y="1739786"/>
            <a:ext cx="7718972" cy="16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6"/>
          <p:cNvSpPr txBox="1">
            <a:spLocks noGrp="1"/>
          </p:cNvSpPr>
          <p:nvPr>
            <p:ph type="title"/>
          </p:nvPr>
        </p:nvSpPr>
        <p:spPr>
          <a:xfrm>
            <a:off x="2746950" y="1788195"/>
            <a:ext cx="3650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369" name="Google Shape;1369;p46"/>
          <p:cNvGrpSpPr/>
          <p:nvPr/>
        </p:nvGrpSpPr>
        <p:grpSpPr>
          <a:xfrm>
            <a:off x="4173854" y="3099245"/>
            <a:ext cx="796292" cy="132730"/>
            <a:chOff x="1738800" y="2669950"/>
            <a:chExt cx="334900" cy="55825"/>
          </a:xfrm>
        </p:grpSpPr>
        <p:sp>
          <p:nvSpPr>
            <p:cNvPr id="1370" name="Google Shape;1370;p4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F272A6F-8CB3-97DC-8D0A-6419A291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313" y="3483909"/>
            <a:ext cx="5419273" cy="1045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8"/>
          <p:cNvSpPr txBox="1">
            <a:spLocks noGrp="1"/>
          </p:cNvSpPr>
          <p:nvPr>
            <p:ph type="title"/>
          </p:nvPr>
        </p:nvSpPr>
        <p:spPr>
          <a:xfrm>
            <a:off x="956588" y="1086750"/>
            <a:ext cx="3257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90" name="Google Shape;990;p28"/>
          <p:cNvSpPr txBox="1">
            <a:spLocks noGrp="1"/>
          </p:cNvSpPr>
          <p:nvPr>
            <p:ph type="subTitle" idx="1"/>
          </p:nvPr>
        </p:nvSpPr>
        <p:spPr>
          <a:xfrm>
            <a:off x="633275" y="1673825"/>
            <a:ext cx="4108800" cy="23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To scrap the jobs data from a job searching website - Instahyre.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To perform necessary EDA on this data and draw some meaningful key insights.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To create a Machine Learning Model which takes keywords (job roles/skills/locations) from users and show them most relevant results related to their job finding criterias.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Also provide some key insights to the user related to their search.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91" name="Google Shape;991;p28"/>
          <p:cNvGrpSpPr/>
          <p:nvPr/>
        </p:nvGrpSpPr>
        <p:grpSpPr>
          <a:xfrm>
            <a:off x="7519007" y="3500100"/>
            <a:ext cx="796292" cy="132730"/>
            <a:chOff x="1738800" y="2669950"/>
            <a:chExt cx="334900" cy="55825"/>
          </a:xfrm>
        </p:grpSpPr>
        <p:sp>
          <p:nvSpPr>
            <p:cNvPr id="992" name="Google Shape;992;p28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5171790-8673-FB2E-94F5-8C0DCB23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894" y="1296266"/>
            <a:ext cx="2647950" cy="2647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2"/>
          <p:cNvSpPr txBox="1">
            <a:spLocks noGrp="1"/>
          </p:cNvSpPr>
          <p:nvPr>
            <p:ph type="title"/>
          </p:nvPr>
        </p:nvSpPr>
        <p:spPr>
          <a:xfrm>
            <a:off x="720000" y="3272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Scrapping</a:t>
            </a:r>
            <a:endParaRPr dirty="0"/>
          </a:p>
        </p:txBody>
      </p:sp>
      <p:sp>
        <p:nvSpPr>
          <p:cNvPr id="1084" name="Google Shape;1084;p32"/>
          <p:cNvSpPr txBox="1">
            <a:spLocks noGrp="1"/>
          </p:cNvSpPr>
          <p:nvPr>
            <p:ph type="subTitle" idx="4"/>
          </p:nvPr>
        </p:nvSpPr>
        <p:spPr>
          <a:xfrm>
            <a:off x="1243579" y="1667758"/>
            <a:ext cx="6321002" cy="212838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lnSpc>
                <a:spcPct val="200000"/>
              </a:lnSpc>
            </a:pPr>
            <a:r>
              <a:rPr lang="en" dirty="0"/>
              <a:t>Utilized the power of Python’s libraries to extract the required data from Instahyre.</a:t>
            </a:r>
          </a:p>
          <a:p>
            <a:pPr marL="171450" indent="-171450" algn="l">
              <a:lnSpc>
                <a:spcPct val="200000"/>
              </a:lnSpc>
            </a:pPr>
            <a:r>
              <a:rPr lang="en" dirty="0"/>
              <a:t>Primary tools – BeautifulSoup and Selenium.</a:t>
            </a:r>
          </a:p>
          <a:p>
            <a:pPr marL="171450" indent="-171450" algn="l">
              <a:lnSpc>
                <a:spcPct val="200000"/>
              </a:lnSpc>
            </a:pPr>
            <a:r>
              <a:rPr lang="en-US" dirty="0"/>
              <a:t>Successfully extracted all required features</a:t>
            </a:r>
          </a:p>
          <a:p>
            <a:pPr marL="171450" indent="-171450" algn="l">
              <a:lnSpc>
                <a:spcPct val="200000"/>
              </a:lnSpc>
            </a:pPr>
            <a:r>
              <a:rPr lang="en-US" dirty="0"/>
              <a:t>Extracted 850+ records</a:t>
            </a:r>
          </a:p>
          <a:p>
            <a:pPr marL="171450" indent="-171450" algn="l">
              <a:lnSpc>
                <a:spcPct val="200000"/>
              </a:lnSpc>
            </a:pPr>
            <a:r>
              <a:rPr lang="en-US" dirty="0"/>
              <a:t>Exceptional Handling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2"/>
          <p:cNvSpPr txBox="1">
            <a:spLocks noGrp="1"/>
          </p:cNvSpPr>
          <p:nvPr>
            <p:ph type="title"/>
          </p:nvPr>
        </p:nvSpPr>
        <p:spPr>
          <a:xfrm>
            <a:off x="720000" y="1263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Scrapping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CB0E0-68ED-DCB7-D086-DC06AAFED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186" y="699071"/>
            <a:ext cx="3641880" cy="1974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A5F89D-2A80-F188-143B-CCC317292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71" y="3178288"/>
            <a:ext cx="7145711" cy="1600460"/>
          </a:xfrm>
          <a:prstGeom prst="rect">
            <a:avLst/>
          </a:prstGeom>
        </p:spPr>
      </p:pic>
      <p:pic>
        <p:nvPicPr>
          <p:cNvPr id="12" name="Graphic 11" descr="Line arrow: Straight with solid fill">
            <a:extLst>
              <a:ext uri="{FF2B5EF4-FFF2-40B4-BE49-F238E27FC236}">
                <a16:creationId xmlns:a16="http://schemas.microsoft.com/office/drawing/2014/main" id="{AEA9A061-4F7B-6100-1A31-B413E4B81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100980" y="2605721"/>
            <a:ext cx="572567" cy="57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36"/>
          <p:cNvGrpSpPr/>
          <p:nvPr/>
        </p:nvGrpSpPr>
        <p:grpSpPr>
          <a:xfrm>
            <a:off x="4173854" y="3064575"/>
            <a:ext cx="796292" cy="132730"/>
            <a:chOff x="1738800" y="2669950"/>
            <a:chExt cx="334900" cy="55825"/>
          </a:xfrm>
        </p:grpSpPr>
        <p:sp>
          <p:nvSpPr>
            <p:cNvPr id="1133" name="Google Shape;1133;p3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" name="Google Shape;1196;p39">
            <a:extLst>
              <a:ext uri="{FF2B5EF4-FFF2-40B4-BE49-F238E27FC236}">
                <a16:creationId xmlns:a16="http://schemas.microsoft.com/office/drawing/2014/main" id="{07D8F582-8EB2-720F-3CB7-637733672C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3832" y="1553936"/>
            <a:ext cx="2787053" cy="12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Feature – count of Employees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Build a K-means Clustering Model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Class1 Category: Least employee count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Class4 Category: Highest employee count</a:t>
            </a:r>
          </a:p>
        </p:txBody>
      </p:sp>
      <p:sp>
        <p:nvSpPr>
          <p:cNvPr id="9" name="Google Shape;1171;p37">
            <a:extLst>
              <a:ext uri="{FF2B5EF4-FFF2-40B4-BE49-F238E27FC236}">
                <a16:creationId xmlns:a16="http://schemas.microsoft.com/office/drawing/2014/main" id="{6E06B711-E234-DBB9-45CE-54CDCA939F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870" y="303754"/>
            <a:ext cx="7198922" cy="366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Class Distrubution</a:t>
            </a:r>
            <a:br>
              <a:rPr lang="en" sz="4000" dirty="0"/>
            </a:br>
            <a:br>
              <a:rPr lang="en" sz="4000" dirty="0"/>
            </a:br>
            <a:endParaRPr sz="5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51B768-0FFE-862B-2BB6-0B8C52FA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48" y="1438275"/>
            <a:ext cx="3196054" cy="2495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008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4"/>
          <p:cNvSpPr txBox="1">
            <a:spLocks noGrp="1"/>
          </p:cNvSpPr>
          <p:nvPr>
            <p:ph type="title"/>
          </p:nvPr>
        </p:nvSpPr>
        <p:spPr>
          <a:xfrm>
            <a:off x="662850" y="233597"/>
            <a:ext cx="7632064" cy="551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C65B46-9CD5-F628-1728-54D7A5CD59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3" t="5433" b="3142"/>
          <a:stretch/>
        </p:blipFill>
        <p:spPr>
          <a:xfrm>
            <a:off x="1751238" y="1567543"/>
            <a:ext cx="5641522" cy="3061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389F7E-C2B1-9CE0-6AF2-71B30C48452B}"/>
              </a:ext>
            </a:extLst>
          </p:cNvPr>
          <p:cNvSpPr txBox="1"/>
          <p:nvPr/>
        </p:nvSpPr>
        <p:spPr>
          <a:xfrm>
            <a:off x="2013267" y="1041338"/>
            <a:ext cx="493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23974"/>
                </a:solidFill>
                <a:effectLst/>
                <a:uLnTx/>
                <a:uFillTx/>
                <a:latin typeface="BenchNine"/>
                <a:sym typeface="BenchNine"/>
              </a:rPr>
              <a:t>Top 8 In-Demand Skills </a:t>
            </a:r>
            <a:endParaRPr lang="en-US" sz="2000" b="1" dirty="0">
              <a:solidFill>
                <a:srgbClr val="0070C0"/>
              </a:solidFill>
              <a:latin typeface="BenchN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1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4"/>
          <p:cNvSpPr txBox="1">
            <a:spLocks noGrp="1"/>
          </p:cNvSpPr>
          <p:nvPr>
            <p:ph type="title"/>
          </p:nvPr>
        </p:nvSpPr>
        <p:spPr>
          <a:xfrm>
            <a:off x="662850" y="233597"/>
            <a:ext cx="7632064" cy="551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89F7E-C2B1-9CE0-6AF2-71B30C48452B}"/>
              </a:ext>
            </a:extLst>
          </p:cNvPr>
          <p:cNvSpPr txBox="1"/>
          <p:nvPr/>
        </p:nvSpPr>
        <p:spPr>
          <a:xfrm>
            <a:off x="2106385" y="986454"/>
            <a:ext cx="493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23974"/>
                </a:solidFill>
                <a:effectLst/>
                <a:uLnTx/>
                <a:uFillTx/>
                <a:latin typeface="BenchNine"/>
                <a:sym typeface="BenchNine"/>
              </a:rPr>
              <a:t>Top </a:t>
            </a:r>
            <a:r>
              <a:rPr lang="en" sz="2000" b="1" dirty="0">
                <a:solidFill>
                  <a:srgbClr val="123974"/>
                </a:solidFill>
                <a:latin typeface="BenchNine"/>
                <a:sym typeface="BenchNine"/>
              </a:rPr>
              <a:t> 10 Dominating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23974"/>
                </a:solidFill>
                <a:effectLst/>
                <a:uLnTx/>
                <a:uFillTx/>
                <a:latin typeface="BenchNine"/>
                <a:sym typeface="BenchNine"/>
              </a:rPr>
              <a:t> Cities </a:t>
            </a:r>
            <a:endParaRPr lang="en-US" sz="2000" b="1" dirty="0">
              <a:solidFill>
                <a:srgbClr val="0070C0"/>
              </a:solidFill>
              <a:latin typeface="BenchNin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35152-CDBA-E48A-7536-41786EB5C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66" r="1355"/>
          <a:stretch/>
        </p:blipFill>
        <p:spPr>
          <a:xfrm>
            <a:off x="2165309" y="1588404"/>
            <a:ext cx="4993232" cy="2996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706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36"/>
          <p:cNvGrpSpPr/>
          <p:nvPr/>
        </p:nvGrpSpPr>
        <p:grpSpPr>
          <a:xfrm>
            <a:off x="4173854" y="3064575"/>
            <a:ext cx="796292" cy="132730"/>
            <a:chOff x="1738800" y="2669950"/>
            <a:chExt cx="334900" cy="55825"/>
          </a:xfrm>
        </p:grpSpPr>
        <p:sp>
          <p:nvSpPr>
            <p:cNvPr id="1133" name="Google Shape;1133;p3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6EB14B7-49DD-CC70-CFF1-5AB276C1F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729" y="1178602"/>
            <a:ext cx="4504724" cy="3044629"/>
          </a:xfrm>
          <a:prstGeom prst="rect">
            <a:avLst/>
          </a:prstGeom>
        </p:spPr>
      </p:pic>
      <p:sp>
        <p:nvSpPr>
          <p:cNvPr id="8" name="Google Shape;1196;p39">
            <a:extLst>
              <a:ext uri="{FF2B5EF4-FFF2-40B4-BE49-F238E27FC236}">
                <a16:creationId xmlns:a16="http://schemas.microsoft.com/office/drawing/2014/main" id="{07D8F582-8EB2-720F-3CB7-637733672C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0546" y="1287150"/>
            <a:ext cx="2787053" cy="12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user can search jobs by skills, locations, or by job titles, or even a combination of three all.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can also control how many top similar results he wants using a dedicated slide bar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First user gets the insights from current market related to his search</a:t>
            </a:r>
            <a:endParaRPr sz="1400" dirty="0"/>
          </a:p>
        </p:txBody>
      </p:sp>
      <p:sp>
        <p:nvSpPr>
          <p:cNvPr id="9" name="Google Shape;1171;p37">
            <a:extLst>
              <a:ext uri="{FF2B5EF4-FFF2-40B4-BE49-F238E27FC236}">
                <a16:creationId xmlns:a16="http://schemas.microsoft.com/office/drawing/2014/main" id="{6E06B711-E234-DBB9-45CE-54CDCA939F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870" y="303754"/>
            <a:ext cx="7198922" cy="366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Model Features</a:t>
            </a:r>
            <a:endParaRPr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36"/>
          <p:cNvGrpSpPr/>
          <p:nvPr/>
        </p:nvGrpSpPr>
        <p:grpSpPr>
          <a:xfrm>
            <a:off x="4173854" y="3064575"/>
            <a:ext cx="796292" cy="132730"/>
            <a:chOff x="1738800" y="2669950"/>
            <a:chExt cx="334900" cy="55825"/>
          </a:xfrm>
        </p:grpSpPr>
        <p:sp>
          <p:nvSpPr>
            <p:cNvPr id="1133" name="Google Shape;1133;p3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49" name="Google Shape;1149;p36"/>
          <p:cNvGrpSpPr/>
          <p:nvPr/>
        </p:nvGrpSpPr>
        <p:grpSpPr>
          <a:xfrm>
            <a:off x="4173854" y="734363"/>
            <a:ext cx="796292" cy="132730"/>
            <a:chOff x="1738800" y="2669950"/>
            <a:chExt cx="334900" cy="55825"/>
          </a:xfrm>
        </p:grpSpPr>
        <p:sp>
          <p:nvSpPr>
            <p:cNvPr id="1150" name="Google Shape;1150;p36"/>
            <p:cNvSpPr/>
            <p:nvPr/>
          </p:nvSpPr>
          <p:spPr>
            <a:xfrm>
              <a:off x="17388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1" y="482"/>
                    <a:pt x="591" y="313"/>
                  </a:cubicBezTo>
                  <a:cubicBezTo>
                    <a:pt x="591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17805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312" y="1"/>
                  </a:moveTo>
                  <a:cubicBezTo>
                    <a:pt x="143" y="1"/>
                    <a:pt x="0" y="143"/>
                    <a:pt x="0" y="313"/>
                  </a:cubicBezTo>
                  <a:cubicBezTo>
                    <a:pt x="0" y="482"/>
                    <a:pt x="143" y="591"/>
                    <a:pt x="312" y="591"/>
                  </a:cubicBezTo>
                  <a:cubicBezTo>
                    <a:pt x="482" y="591"/>
                    <a:pt x="590" y="482"/>
                    <a:pt x="590" y="313"/>
                  </a:cubicBezTo>
                  <a:cubicBezTo>
                    <a:pt x="590" y="143"/>
                    <a:pt x="482" y="1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1822900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9" y="1"/>
                  </a:moveTo>
                  <a:cubicBezTo>
                    <a:pt x="109" y="1"/>
                    <a:pt x="1" y="143"/>
                    <a:pt x="1" y="313"/>
                  </a:cubicBezTo>
                  <a:cubicBezTo>
                    <a:pt x="1" y="482"/>
                    <a:pt x="109" y="591"/>
                    <a:pt x="279" y="591"/>
                  </a:cubicBezTo>
                  <a:cubicBezTo>
                    <a:pt x="448" y="591"/>
                    <a:pt x="591" y="482"/>
                    <a:pt x="591" y="313"/>
                  </a:cubicBezTo>
                  <a:cubicBezTo>
                    <a:pt x="591" y="143"/>
                    <a:pt x="44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1864625" y="2669950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78" y="1"/>
                  </a:moveTo>
                  <a:cubicBezTo>
                    <a:pt x="136" y="1"/>
                    <a:pt x="0" y="143"/>
                    <a:pt x="0" y="313"/>
                  </a:cubicBezTo>
                  <a:cubicBezTo>
                    <a:pt x="0" y="482"/>
                    <a:pt x="136" y="591"/>
                    <a:pt x="278" y="591"/>
                  </a:cubicBezTo>
                  <a:cubicBezTo>
                    <a:pt x="448" y="591"/>
                    <a:pt x="590" y="482"/>
                    <a:pt x="590" y="313"/>
                  </a:cubicBezTo>
                  <a:cubicBezTo>
                    <a:pt x="590" y="143"/>
                    <a:pt x="448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1906150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313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313" y="591"/>
                  </a:cubicBezTo>
                  <a:cubicBezTo>
                    <a:pt x="455" y="591"/>
                    <a:pt x="598" y="482"/>
                    <a:pt x="598" y="313"/>
                  </a:cubicBezTo>
                  <a:cubicBezTo>
                    <a:pt x="598" y="143"/>
                    <a:pt x="45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1948550" y="2669950"/>
              <a:ext cx="14275" cy="14775"/>
            </a:xfrm>
            <a:custGeom>
              <a:avLst/>
              <a:gdLst/>
              <a:ahLst/>
              <a:cxnLst/>
              <a:rect l="l" t="t" r="r" b="b"/>
              <a:pathLst>
                <a:path w="571" h="591" extrusionOk="0">
                  <a:moveTo>
                    <a:pt x="285" y="1"/>
                  </a:moveTo>
                  <a:cubicBezTo>
                    <a:pt x="116" y="1"/>
                    <a:pt x="1" y="143"/>
                    <a:pt x="1" y="313"/>
                  </a:cubicBezTo>
                  <a:cubicBezTo>
                    <a:pt x="1" y="482"/>
                    <a:pt x="116" y="591"/>
                    <a:pt x="285" y="591"/>
                  </a:cubicBezTo>
                  <a:cubicBezTo>
                    <a:pt x="455" y="591"/>
                    <a:pt x="570" y="482"/>
                    <a:pt x="570" y="313"/>
                  </a:cubicBezTo>
                  <a:cubicBezTo>
                    <a:pt x="570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1990275" y="2669950"/>
              <a:ext cx="14925" cy="14775"/>
            </a:xfrm>
            <a:custGeom>
              <a:avLst/>
              <a:gdLst/>
              <a:ahLst/>
              <a:cxnLst/>
              <a:rect l="l" t="t" r="r" b="b"/>
              <a:pathLst>
                <a:path w="597" h="591" extrusionOk="0">
                  <a:moveTo>
                    <a:pt x="285" y="1"/>
                  </a:moveTo>
                  <a:cubicBezTo>
                    <a:pt x="115" y="1"/>
                    <a:pt x="0" y="143"/>
                    <a:pt x="0" y="313"/>
                  </a:cubicBezTo>
                  <a:cubicBezTo>
                    <a:pt x="0" y="482"/>
                    <a:pt x="115" y="591"/>
                    <a:pt x="285" y="591"/>
                  </a:cubicBezTo>
                  <a:cubicBezTo>
                    <a:pt x="454" y="591"/>
                    <a:pt x="597" y="482"/>
                    <a:pt x="597" y="313"/>
                  </a:cubicBezTo>
                  <a:cubicBezTo>
                    <a:pt x="597" y="143"/>
                    <a:pt x="45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2031975" y="2669950"/>
              <a:ext cx="14950" cy="14775"/>
            </a:xfrm>
            <a:custGeom>
              <a:avLst/>
              <a:gdLst/>
              <a:ahLst/>
              <a:cxnLst/>
              <a:rect l="l" t="t" r="r" b="b"/>
              <a:pathLst>
                <a:path w="598" h="591" extrusionOk="0">
                  <a:moveTo>
                    <a:pt x="285" y="1"/>
                  </a:moveTo>
                  <a:cubicBezTo>
                    <a:pt x="143" y="1"/>
                    <a:pt x="1" y="143"/>
                    <a:pt x="1" y="313"/>
                  </a:cubicBezTo>
                  <a:cubicBezTo>
                    <a:pt x="1" y="482"/>
                    <a:pt x="143" y="591"/>
                    <a:pt x="285" y="591"/>
                  </a:cubicBezTo>
                  <a:cubicBezTo>
                    <a:pt x="455" y="591"/>
                    <a:pt x="597" y="482"/>
                    <a:pt x="597" y="313"/>
                  </a:cubicBezTo>
                  <a:cubicBezTo>
                    <a:pt x="597" y="143"/>
                    <a:pt x="455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1766275" y="2710825"/>
              <a:ext cx="14275" cy="14950"/>
            </a:xfrm>
            <a:custGeom>
              <a:avLst/>
              <a:gdLst/>
              <a:ahLst/>
              <a:cxnLst/>
              <a:rect l="l" t="t" r="r" b="b"/>
              <a:pathLst>
                <a:path w="57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70" y="455"/>
                    <a:pt x="570" y="312"/>
                  </a:cubicBezTo>
                  <a:cubicBezTo>
                    <a:pt x="570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1807975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86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86" y="597"/>
                  </a:cubicBezTo>
                  <a:cubicBezTo>
                    <a:pt x="455" y="597"/>
                    <a:pt x="598" y="455"/>
                    <a:pt x="598" y="312"/>
                  </a:cubicBezTo>
                  <a:cubicBezTo>
                    <a:pt x="598" y="143"/>
                    <a:pt x="455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1849700" y="271082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312" y="0"/>
                  </a:moveTo>
                  <a:cubicBezTo>
                    <a:pt x="143" y="0"/>
                    <a:pt x="0" y="143"/>
                    <a:pt x="0" y="312"/>
                  </a:cubicBezTo>
                  <a:cubicBezTo>
                    <a:pt x="0" y="455"/>
                    <a:pt x="143" y="597"/>
                    <a:pt x="312" y="597"/>
                  </a:cubicBezTo>
                  <a:cubicBezTo>
                    <a:pt x="455" y="597"/>
                    <a:pt x="597" y="455"/>
                    <a:pt x="597" y="312"/>
                  </a:cubicBezTo>
                  <a:cubicBezTo>
                    <a:pt x="597" y="143"/>
                    <a:pt x="455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18914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13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313" y="597"/>
                  </a:cubicBezTo>
                  <a:cubicBezTo>
                    <a:pt x="482" y="597"/>
                    <a:pt x="591" y="455"/>
                    <a:pt x="591" y="312"/>
                  </a:cubicBezTo>
                  <a:cubicBezTo>
                    <a:pt x="591" y="143"/>
                    <a:pt x="482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1933800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285" y="0"/>
                  </a:moveTo>
                  <a:cubicBezTo>
                    <a:pt x="116" y="0"/>
                    <a:pt x="0" y="143"/>
                    <a:pt x="0" y="312"/>
                  </a:cubicBezTo>
                  <a:cubicBezTo>
                    <a:pt x="0" y="455"/>
                    <a:pt x="116" y="597"/>
                    <a:pt x="285" y="597"/>
                  </a:cubicBezTo>
                  <a:cubicBezTo>
                    <a:pt x="455" y="597"/>
                    <a:pt x="591" y="455"/>
                    <a:pt x="591" y="312"/>
                  </a:cubicBezTo>
                  <a:cubicBezTo>
                    <a:pt x="591" y="143"/>
                    <a:pt x="45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1975500" y="2710825"/>
              <a:ext cx="14800" cy="14950"/>
            </a:xfrm>
            <a:custGeom>
              <a:avLst/>
              <a:gdLst/>
              <a:ahLst/>
              <a:cxnLst/>
              <a:rect l="l" t="t" r="r" b="b"/>
              <a:pathLst>
                <a:path w="592" h="598" extrusionOk="0">
                  <a:moveTo>
                    <a:pt x="279" y="0"/>
                  </a:moveTo>
                  <a:cubicBezTo>
                    <a:pt x="143" y="0"/>
                    <a:pt x="1" y="143"/>
                    <a:pt x="1" y="312"/>
                  </a:cubicBezTo>
                  <a:cubicBezTo>
                    <a:pt x="1" y="455"/>
                    <a:pt x="143" y="597"/>
                    <a:pt x="279" y="597"/>
                  </a:cubicBezTo>
                  <a:cubicBezTo>
                    <a:pt x="449" y="597"/>
                    <a:pt x="591" y="455"/>
                    <a:pt x="591" y="312"/>
                  </a:cubicBezTo>
                  <a:cubicBezTo>
                    <a:pt x="591" y="143"/>
                    <a:pt x="449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2017225" y="2710825"/>
              <a:ext cx="14775" cy="14950"/>
            </a:xfrm>
            <a:custGeom>
              <a:avLst/>
              <a:gdLst/>
              <a:ahLst/>
              <a:cxnLst/>
              <a:rect l="l" t="t" r="r" b="b"/>
              <a:pathLst>
                <a:path w="591" h="598" extrusionOk="0">
                  <a:moveTo>
                    <a:pt x="306" y="0"/>
                  </a:moveTo>
                  <a:cubicBezTo>
                    <a:pt x="136" y="0"/>
                    <a:pt x="0" y="143"/>
                    <a:pt x="0" y="312"/>
                  </a:cubicBezTo>
                  <a:cubicBezTo>
                    <a:pt x="0" y="455"/>
                    <a:pt x="136" y="597"/>
                    <a:pt x="306" y="597"/>
                  </a:cubicBezTo>
                  <a:cubicBezTo>
                    <a:pt x="448" y="597"/>
                    <a:pt x="591" y="455"/>
                    <a:pt x="591" y="312"/>
                  </a:cubicBezTo>
                  <a:cubicBezTo>
                    <a:pt x="591" y="143"/>
                    <a:pt x="448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2059625" y="2710825"/>
              <a:ext cx="14075" cy="14950"/>
            </a:xfrm>
            <a:custGeom>
              <a:avLst/>
              <a:gdLst/>
              <a:ahLst/>
              <a:cxnLst/>
              <a:rect l="l" t="t" r="r" b="b"/>
              <a:pathLst>
                <a:path w="563" h="598" extrusionOk="0">
                  <a:moveTo>
                    <a:pt x="278" y="0"/>
                  </a:moveTo>
                  <a:cubicBezTo>
                    <a:pt x="109" y="0"/>
                    <a:pt x="0" y="143"/>
                    <a:pt x="0" y="312"/>
                  </a:cubicBezTo>
                  <a:cubicBezTo>
                    <a:pt x="0" y="455"/>
                    <a:pt x="109" y="597"/>
                    <a:pt x="278" y="597"/>
                  </a:cubicBezTo>
                  <a:cubicBezTo>
                    <a:pt x="448" y="597"/>
                    <a:pt x="563" y="455"/>
                    <a:pt x="563" y="312"/>
                  </a:cubicBezTo>
                  <a:cubicBezTo>
                    <a:pt x="563" y="143"/>
                    <a:pt x="448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" name="Google Shape;1196;p39">
            <a:extLst>
              <a:ext uri="{FF2B5EF4-FFF2-40B4-BE49-F238E27FC236}">
                <a16:creationId xmlns:a16="http://schemas.microsoft.com/office/drawing/2014/main" id="{07D8F582-8EB2-720F-3CB7-637733672C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8526" y="1124118"/>
            <a:ext cx="2564100" cy="12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will get job recommendations based on keywords entered and similarity in descending order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can see the company logo along with company name, class, experience required and skills.</a:t>
            </a:r>
            <a:endParaRPr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FA426-A73B-F5EA-FBB7-62796EA5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124" y="382772"/>
            <a:ext cx="3439367" cy="44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14047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 Tourism Company Business Plan by Slidesgo">
  <a:themeElements>
    <a:clrScheme name="Simple Light">
      <a:dk1>
        <a:srgbClr val="000000"/>
      </a:dk1>
      <a:lt1>
        <a:srgbClr val="123974"/>
      </a:lt1>
      <a:dk2>
        <a:srgbClr val="8EC283"/>
      </a:dk2>
      <a:lt2>
        <a:srgbClr val="3C6096"/>
      </a:lt2>
      <a:accent1>
        <a:srgbClr val="A9B4C5"/>
      </a:accent1>
      <a:accent2>
        <a:srgbClr val="F3F3F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39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291</Words>
  <Application>Microsoft Office PowerPoint</Application>
  <PresentationFormat>On-screen Show (16:9)</PresentationFormat>
  <Paragraphs>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Nunito Light</vt:lpstr>
      <vt:lpstr>BenchNine</vt:lpstr>
      <vt:lpstr>Arial</vt:lpstr>
      <vt:lpstr>Raleway</vt:lpstr>
      <vt:lpstr>Health Tourism Company Business Plan by Slidesgo</vt:lpstr>
      <vt:lpstr>Instahyre Job Analytics and  Job Finder</vt:lpstr>
      <vt:lpstr>Objective</vt:lpstr>
      <vt:lpstr>Web Scrapping</vt:lpstr>
      <vt:lpstr>Web Scrapping</vt:lpstr>
      <vt:lpstr>Class Distrubution  </vt:lpstr>
      <vt:lpstr>Insights</vt:lpstr>
      <vt:lpstr>Insights</vt:lpstr>
      <vt:lpstr>Model Features</vt:lpstr>
      <vt:lpstr>PowerPoint Presentation</vt:lpstr>
      <vt:lpstr>PowerPoint Presentation</vt:lpstr>
      <vt:lpstr>Challenges</vt:lpstr>
      <vt:lpstr>Tools Used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Instahyre Job Analytics and  Job Finder</dc:title>
  <cp:lastModifiedBy>Anmol Kumar</cp:lastModifiedBy>
  <cp:revision>7</cp:revision>
  <dcterms:modified xsi:type="dcterms:W3CDTF">2023-08-11T12:31:42Z</dcterms:modified>
</cp:coreProperties>
</file>