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92BF93B-73DA-46A2-B453-6772A4F5F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C9FE084-1795-4782-99CD-947187D41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By:- Anmol Malviya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C91739C7-06D5-4C53-B485-334A0CB64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62" y="2719387"/>
            <a:ext cx="47910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401194FF-A172-4632-BEDD-1024C888E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0" y="0"/>
            <a:ext cx="82109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37A5FDC2-936E-4934-9B48-05C13E428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1" y="0"/>
            <a:ext cx="10990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D8C32838-CF8B-4AAE-A304-8F5A444A1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" y="0"/>
            <a:ext cx="12174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1">
            <a:extLst>
              <a:ext uri="{FF2B5EF4-FFF2-40B4-BE49-F238E27FC236}">
                <a16:creationId xmlns:a16="http://schemas.microsoft.com/office/drawing/2014/main" id="{61C544C1-C82D-4DFE-A3FC-50F8931F0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covid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analysis</dc:title>
  <dc:creator/>
  <cp:lastModifiedBy>anmol malviya</cp:lastModifiedBy>
  <cp:revision>1</cp:revision>
  <dcterms:created xsi:type="dcterms:W3CDTF">2021-12-08T08:22:48Z</dcterms:created>
  <dcterms:modified xsi:type="dcterms:W3CDTF">2021-12-08T08:46:02Z</dcterms:modified>
</cp:coreProperties>
</file>