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8/23/2022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8/23/2022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693D-BD9D-4A77-8621-7D66442BA5F3}"/>
              </a:ext>
            </a:extLst>
          </p:cNvPr>
          <p:cNvSpPr>
            <a:spLocks noGrp="1"/>
          </p:cNvSpPr>
          <p:nvPr>
            <p:ph type="title"/>
          </p:nvPr>
        </p:nvSpPr>
        <p:spPr>
          <a:xfrm>
            <a:off x="693738" y="1960200"/>
            <a:ext cx="8686800" cy="1468800"/>
          </a:xfrm>
        </p:spPr>
        <p:txBody>
          <a:bodyPr>
            <a:normAutofit/>
          </a:bodyPr>
          <a:lstStyle/>
          <a:p>
            <a:r>
              <a:rPr lang="en-US" sz="7200" dirty="0">
                <a:highlight>
                  <a:srgbClr val="FFFF00"/>
                </a:highlight>
              </a:rPr>
              <a:t>HR Analytics</a:t>
            </a:r>
            <a:endParaRPr lang="en-IN" sz="7200" dirty="0">
              <a:highlight>
                <a:srgbClr val="FFFF00"/>
              </a:highlight>
            </a:endParaRPr>
          </a:p>
        </p:txBody>
      </p:sp>
      <p:sp>
        <p:nvSpPr>
          <p:cNvPr id="4" name="Text Placeholder 3">
            <a:extLst>
              <a:ext uri="{FF2B5EF4-FFF2-40B4-BE49-F238E27FC236}">
                <a16:creationId xmlns:a16="http://schemas.microsoft.com/office/drawing/2014/main" id="{2288DEAE-A4B5-40AF-BC17-23FA52ECF858}"/>
              </a:ext>
            </a:extLst>
          </p:cNvPr>
          <p:cNvSpPr>
            <a:spLocks noGrp="1"/>
          </p:cNvSpPr>
          <p:nvPr>
            <p:ph type="body" idx="1"/>
          </p:nvPr>
        </p:nvSpPr>
        <p:spPr>
          <a:xfrm>
            <a:off x="608011" y="3475606"/>
            <a:ext cx="8686801" cy="860400"/>
          </a:xfrm>
        </p:spPr>
        <p:txBody>
          <a:bodyPr/>
          <a:lstStyle/>
          <a:p>
            <a:r>
              <a:rPr lang="en-US" dirty="0"/>
              <a:t>By :- Anmol Malviya</a:t>
            </a:r>
          </a:p>
        </p:txBody>
      </p:sp>
    </p:spTree>
    <p:extLst>
      <p:ext uri="{BB962C8B-B14F-4D97-AF65-F5344CB8AC3E}">
        <p14:creationId xmlns:p14="http://schemas.microsoft.com/office/powerpoint/2010/main" val="449988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DB497-A470-4D15-B594-937315A29794}"/>
              </a:ext>
            </a:extLst>
          </p:cNvPr>
          <p:cNvSpPr>
            <a:spLocks noGrp="1"/>
          </p:cNvSpPr>
          <p:nvPr>
            <p:ph type="title"/>
          </p:nvPr>
        </p:nvSpPr>
        <p:spPr/>
        <p:txBody>
          <a:bodyPr/>
          <a:lstStyle/>
          <a:p>
            <a:pPr algn="ctr"/>
            <a:r>
              <a:rPr lang="en-US" b="1" dirty="0"/>
              <a:t>About project</a:t>
            </a:r>
            <a:endParaRPr lang="en-IN" b="1" dirty="0"/>
          </a:p>
        </p:txBody>
      </p:sp>
      <p:sp>
        <p:nvSpPr>
          <p:cNvPr id="3" name="Content Placeholder 2">
            <a:extLst>
              <a:ext uri="{FF2B5EF4-FFF2-40B4-BE49-F238E27FC236}">
                <a16:creationId xmlns:a16="http://schemas.microsoft.com/office/drawing/2014/main" id="{CFAE8D30-FF2D-4BE0-A404-60F2A0DB2ECD}"/>
              </a:ext>
            </a:extLst>
          </p:cNvPr>
          <p:cNvSpPr>
            <a:spLocks noGrp="1"/>
          </p:cNvSpPr>
          <p:nvPr>
            <p:ph idx="1"/>
          </p:nvPr>
        </p:nvSpPr>
        <p:spPr/>
        <p:txBody>
          <a:bodyPr/>
          <a:lstStyle/>
          <a:p>
            <a:pPr marL="0" indent="0" algn="ctr">
              <a:buNone/>
            </a:pPr>
            <a:r>
              <a:rPr lang="en-US"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Every company has a HR Department which deals with various recruitment , Placement and Promotions related work of the company. Here in this project we have a huge dataset in from which we are going to extract insights which can be useful for hr department and higher authorities to work on and to gain knowledge about the employees and get help to give promotions. We have extracted many different insights which we will observe further.</a:t>
            </a:r>
            <a:endParaRPr lang="en-IN" dirty="0">
              <a:effectLst>
                <a:glow rad="38100">
                  <a:schemeClr val="bg1">
                    <a:lumMod val="50000"/>
                    <a:lumOff val="50000"/>
                    <a:alpha val="20000"/>
                  </a:schemeClr>
                </a:glo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2776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BDC-90CB-49EB-926A-3A6766B42E79}"/>
              </a:ext>
            </a:extLst>
          </p:cNvPr>
          <p:cNvSpPr>
            <a:spLocks noGrp="1"/>
          </p:cNvSpPr>
          <p:nvPr>
            <p:ph type="title"/>
          </p:nvPr>
        </p:nvSpPr>
        <p:spPr/>
        <p:txBody>
          <a:bodyPr/>
          <a:lstStyle/>
          <a:p>
            <a:pPr algn="ctr"/>
            <a:r>
              <a:rPr lang="en-US" b="1" dirty="0"/>
              <a:t>About dataset</a:t>
            </a:r>
            <a:endParaRPr lang="en-IN" b="1" dirty="0"/>
          </a:p>
        </p:txBody>
      </p:sp>
      <p:sp>
        <p:nvSpPr>
          <p:cNvPr id="3" name="Content Placeholder 2">
            <a:extLst>
              <a:ext uri="{FF2B5EF4-FFF2-40B4-BE49-F238E27FC236}">
                <a16:creationId xmlns:a16="http://schemas.microsoft.com/office/drawing/2014/main" id="{FBAAC060-AED8-4AA5-B479-A35EBB6C69A4}"/>
              </a:ext>
            </a:extLst>
          </p:cNvPr>
          <p:cNvSpPr>
            <a:spLocks noGrp="1"/>
          </p:cNvSpPr>
          <p:nvPr>
            <p:ph idx="1"/>
          </p:nvPr>
        </p:nvSpPr>
        <p:spPr/>
        <p:txBody>
          <a:bodyPr/>
          <a:lstStyle/>
          <a:p>
            <a:pPr marL="0" indent="0" algn="ctr">
              <a:buNone/>
            </a:pPr>
            <a:r>
              <a:rPr lang="en-US" dirty="0"/>
              <a:t>The dataset is about the employee details data of a company. data consist of various information related to employee of </a:t>
            </a:r>
            <a:r>
              <a:rPr lang="en-US" dirty="0" err="1"/>
              <a:t>hr</a:t>
            </a:r>
            <a:r>
              <a:rPr lang="en-US" dirty="0"/>
              <a:t>, sales and research &amp; development department. The dashboard made is for the HR team and higher management.</a:t>
            </a:r>
          </a:p>
          <a:p>
            <a:pPr marL="0" indent="0" algn="ctr">
              <a:buNone/>
            </a:pPr>
            <a:r>
              <a:rPr lang="en-US" dirty="0"/>
              <a:t>It contain information like age, gender, job role, marital status, monthly income, promotion detail and many other related details.</a:t>
            </a:r>
            <a:endParaRPr lang="en-IN" dirty="0"/>
          </a:p>
        </p:txBody>
      </p:sp>
    </p:spTree>
    <p:extLst>
      <p:ext uri="{BB962C8B-B14F-4D97-AF65-F5344CB8AC3E}">
        <p14:creationId xmlns:p14="http://schemas.microsoft.com/office/powerpoint/2010/main" val="1697181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7BB0-D901-4E8C-BBFA-694D647578C0}"/>
              </a:ext>
            </a:extLst>
          </p:cNvPr>
          <p:cNvSpPr>
            <a:spLocks noGrp="1"/>
          </p:cNvSpPr>
          <p:nvPr>
            <p:ph type="title"/>
          </p:nvPr>
        </p:nvSpPr>
        <p:spPr>
          <a:xfrm>
            <a:off x="1141413" y="609600"/>
            <a:ext cx="9905998" cy="790575"/>
          </a:xfrm>
        </p:spPr>
        <p:txBody>
          <a:bodyPr/>
          <a:lstStyle/>
          <a:p>
            <a:r>
              <a:rPr lang="en-US" dirty="0"/>
              <a:t>Insights to find out ?</a:t>
            </a:r>
            <a:endParaRPr lang="en-IN" dirty="0"/>
          </a:p>
        </p:txBody>
      </p:sp>
      <p:sp>
        <p:nvSpPr>
          <p:cNvPr id="3" name="Content Placeholder 2">
            <a:extLst>
              <a:ext uri="{FF2B5EF4-FFF2-40B4-BE49-F238E27FC236}">
                <a16:creationId xmlns:a16="http://schemas.microsoft.com/office/drawing/2014/main" id="{B2C90E78-C468-4F61-A3B7-92E0F0C79C5B}"/>
              </a:ext>
            </a:extLst>
          </p:cNvPr>
          <p:cNvSpPr>
            <a:spLocks noGrp="1"/>
          </p:cNvSpPr>
          <p:nvPr>
            <p:ph idx="1"/>
          </p:nvPr>
        </p:nvSpPr>
        <p:spPr/>
        <p:txBody>
          <a:bodyPr/>
          <a:lstStyle/>
          <a:p>
            <a:pPr marL="457200" indent="-457200">
              <a:buFont typeface="+mj-lt"/>
              <a:buAutoNum type="arabicPeriod"/>
            </a:pPr>
            <a:r>
              <a:rPr lang="en-US" dirty="0"/>
              <a:t>Ratio of male/female employees</a:t>
            </a:r>
          </a:p>
          <a:p>
            <a:pPr marL="457200" indent="-457200">
              <a:buFont typeface="+mj-lt"/>
              <a:buAutoNum type="arabicPeriod"/>
            </a:pPr>
            <a:r>
              <a:rPr lang="en-US" dirty="0"/>
              <a:t>How many employees are due for promotion department wise</a:t>
            </a:r>
          </a:p>
          <a:p>
            <a:pPr marL="457200" indent="-457200">
              <a:buFont typeface="+mj-lt"/>
              <a:buAutoNum type="arabicPeriod"/>
            </a:pPr>
            <a:r>
              <a:rPr lang="en-US" dirty="0"/>
              <a:t>What are the marital status ratio of employees</a:t>
            </a:r>
          </a:p>
          <a:p>
            <a:pPr marL="457200" indent="-457200">
              <a:buFont typeface="+mj-lt"/>
              <a:buAutoNum type="arabicPeriod"/>
            </a:pPr>
            <a:r>
              <a:rPr lang="en-US" dirty="0"/>
              <a:t>No. of Employees according to their service years </a:t>
            </a:r>
          </a:p>
          <a:p>
            <a:pPr marL="457200" indent="-457200">
              <a:buFont typeface="+mj-lt"/>
              <a:buAutoNum type="arabicPeriod"/>
            </a:pPr>
            <a:r>
              <a:rPr lang="en-IN" dirty="0"/>
              <a:t>How many employees are active worker</a:t>
            </a:r>
          </a:p>
          <a:p>
            <a:pPr marL="457200" indent="-457200">
              <a:buFont typeface="+mj-lt"/>
              <a:buAutoNum type="arabicPeriod"/>
            </a:pPr>
            <a:r>
              <a:rPr lang="en-IN" dirty="0"/>
              <a:t>Residential status of employees from the office based on distance</a:t>
            </a:r>
          </a:p>
          <a:p>
            <a:pPr marL="457200" indent="-457200">
              <a:buFont typeface="+mj-lt"/>
              <a:buAutoNum type="arabicPeriod"/>
            </a:pPr>
            <a:r>
              <a:rPr lang="en-IN" dirty="0"/>
              <a:t>Satisfaction level of employees</a:t>
            </a:r>
          </a:p>
        </p:txBody>
      </p:sp>
    </p:spTree>
    <p:extLst>
      <p:ext uri="{BB962C8B-B14F-4D97-AF65-F5344CB8AC3E}">
        <p14:creationId xmlns:p14="http://schemas.microsoft.com/office/powerpoint/2010/main" val="212206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87856-1A00-42C1-873D-5D259D8E114F}"/>
              </a:ext>
            </a:extLst>
          </p:cNvPr>
          <p:cNvSpPr>
            <a:spLocks noGrp="1"/>
          </p:cNvSpPr>
          <p:nvPr>
            <p:ph type="title"/>
          </p:nvPr>
        </p:nvSpPr>
        <p:spPr>
          <a:xfrm>
            <a:off x="4261644" y="2324100"/>
            <a:ext cx="3668712" cy="1905000"/>
          </a:xfrm>
        </p:spPr>
        <p:txBody>
          <a:bodyPr>
            <a:normAutofit/>
          </a:bodyPr>
          <a:lstStyle/>
          <a:p>
            <a:r>
              <a:rPr lang="en-US" sz="4400" dirty="0">
                <a:highlight>
                  <a:srgbClr val="FFFF00"/>
                </a:highlight>
              </a:rPr>
              <a:t>Dashboard</a:t>
            </a:r>
            <a:endParaRPr lang="en-IN" sz="4400" dirty="0">
              <a:highlight>
                <a:srgbClr val="FFFF00"/>
              </a:highlight>
            </a:endParaRPr>
          </a:p>
        </p:txBody>
      </p:sp>
    </p:spTree>
    <p:extLst>
      <p:ext uri="{BB962C8B-B14F-4D97-AF65-F5344CB8AC3E}">
        <p14:creationId xmlns:p14="http://schemas.microsoft.com/office/powerpoint/2010/main" val="3074891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A3978C-B669-486F-8011-C9D6A3784472}"/>
              </a:ext>
            </a:extLst>
          </p:cNvPr>
          <p:cNvPicPr>
            <a:picLocks noChangeAspect="1"/>
          </p:cNvPicPr>
          <p:nvPr/>
        </p:nvPicPr>
        <p:blipFill>
          <a:blip r:embed="rId2"/>
          <a:stretch>
            <a:fillRect/>
          </a:stretch>
        </p:blipFill>
        <p:spPr>
          <a:xfrm>
            <a:off x="0" y="0"/>
            <a:ext cx="12192001" cy="6858000"/>
          </a:xfrm>
          <a:prstGeom prst="rect">
            <a:avLst/>
          </a:prstGeom>
        </p:spPr>
      </p:pic>
    </p:spTree>
    <p:extLst>
      <p:ext uri="{BB962C8B-B14F-4D97-AF65-F5344CB8AC3E}">
        <p14:creationId xmlns:p14="http://schemas.microsoft.com/office/powerpoint/2010/main" val="3009401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D37BAD-DBCC-482A-9771-1C6C8EEA0710}"/>
              </a:ext>
            </a:extLst>
          </p:cNvPr>
          <p:cNvPicPr>
            <a:picLocks noChangeAspect="1"/>
          </p:cNvPicPr>
          <p:nvPr/>
        </p:nvPicPr>
        <p:blipFill>
          <a:blip r:embed="rId2"/>
          <a:stretch>
            <a:fillRect/>
          </a:stretch>
        </p:blipFill>
        <p:spPr>
          <a:xfrm>
            <a:off x="0" y="16647"/>
            <a:ext cx="12068595" cy="6755628"/>
          </a:xfrm>
          <a:prstGeom prst="rect">
            <a:avLst/>
          </a:prstGeom>
        </p:spPr>
      </p:pic>
    </p:spTree>
    <p:extLst>
      <p:ext uri="{BB962C8B-B14F-4D97-AF65-F5344CB8AC3E}">
        <p14:creationId xmlns:p14="http://schemas.microsoft.com/office/powerpoint/2010/main" val="3359037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4F78FC-FBEF-47EB-A45D-9522AF695923}"/>
              </a:ext>
            </a:extLst>
          </p:cNvPr>
          <p:cNvPicPr>
            <a:picLocks noChangeAspect="1"/>
          </p:cNvPicPr>
          <p:nvPr/>
        </p:nvPicPr>
        <p:blipFill>
          <a:blip r:embed="rId2"/>
          <a:stretch>
            <a:fillRect/>
          </a:stretch>
        </p:blipFill>
        <p:spPr>
          <a:xfrm>
            <a:off x="-27932" y="0"/>
            <a:ext cx="12077755" cy="6762750"/>
          </a:xfrm>
          <a:prstGeom prst="rect">
            <a:avLst/>
          </a:prstGeom>
        </p:spPr>
      </p:pic>
    </p:spTree>
    <p:extLst>
      <p:ext uri="{BB962C8B-B14F-4D97-AF65-F5344CB8AC3E}">
        <p14:creationId xmlns:p14="http://schemas.microsoft.com/office/powerpoint/2010/main" val="2221717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785</TotalTime>
  <Words>213</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Century Gothic</vt:lpstr>
      <vt:lpstr>Mesh</vt:lpstr>
      <vt:lpstr>HR Analytics</vt:lpstr>
      <vt:lpstr>About project</vt:lpstr>
      <vt:lpstr>About dataset</vt:lpstr>
      <vt:lpstr>Insights to find out ?</vt:lpstr>
      <vt:lpstr>Dashboard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dc:title>
  <dc:creator>anmol malviya</dc:creator>
  <cp:lastModifiedBy>anmol malviya</cp:lastModifiedBy>
  <cp:revision>2</cp:revision>
  <dcterms:created xsi:type="dcterms:W3CDTF">2022-08-22T14:29:37Z</dcterms:created>
  <dcterms:modified xsi:type="dcterms:W3CDTF">2022-08-23T11:52:58Z</dcterms:modified>
</cp:coreProperties>
</file>