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475" r:id="rId3"/>
    <p:sldId id="477" r:id="rId4"/>
    <p:sldId id="478" r:id="rId5"/>
    <p:sldId id="481" r:id="rId6"/>
    <p:sldId id="483" r:id="rId7"/>
    <p:sldId id="486" r:id="rId8"/>
    <p:sldId id="488" r:id="rId9"/>
    <p:sldId id="532" r:id="rId10"/>
    <p:sldId id="489" r:id="rId11"/>
    <p:sldId id="490" r:id="rId12"/>
    <p:sldId id="523" r:id="rId13"/>
    <p:sldId id="493" r:id="rId14"/>
    <p:sldId id="524" r:id="rId15"/>
    <p:sldId id="494" r:id="rId16"/>
    <p:sldId id="495" r:id="rId17"/>
    <p:sldId id="497" r:id="rId18"/>
    <p:sldId id="498" r:id="rId19"/>
    <p:sldId id="499" r:id="rId20"/>
    <p:sldId id="500" r:id="rId21"/>
    <p:sldId id="533" r:id="rId22"/>
    <p:sldId id="505" r:id="rId23"/>
    <p:sldId id="506" r:id="rId24"/>
    <p:sldId id="507" r:id="rId25"/>
    <p:sldId id="509" r:id="rId26"/>
    <p:sldId id="526" r:id="rId27"/>
    <p:sldId id="514" r:id="rId28"/>
    <p:sldId id="515" r:id="rId29"/>
    <p:sldId id="529" r:id="rId30"/>
    <p:sldId id="530" r:id="rId31"/>
    <p:sldId id="534" r:id="rId32"/>
    <p:sldId id="531" r:id="rId33"/>
    <p:sldId id="518" r:id="rId34"/>
    <p:sldId id="519" r:id="rId35"/>
    <p:sldId id="520" r:id="rId36"/>
    <p:sldId id="521" r:id="rId37"/>
    <p:sldId id="522" r:id="rId38"/>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45" autoAdjust="0"/>
  </p:normalViewPr>
  <p:slideViewPr>
    <p:cSldViewPr>
      <p:cViewPr varScale="1">
        <p:scale>
          <a:sx n="70" d="100"/>
          <a:sy n="70" d="100"/>
        </p:scale>
        <p:origin x="1182" y="66"/>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731F7E-3469-48EC-8648-DB496F730B9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C6D6E93-8441-43E6-B78B-7C4F6F1085EC}">
      <dgm:prSet/>
      <dgm:spPr/>
      <dgm:t>
        <a:bodyPr/>
        <a:lstStyle/>
        <a:p>
          <a:pPr rtl="0"/>
          <a:r>
            <a:rPr lang="en-US" smtClean="0"/>
            <a:t>A semantic element clearly describes its meaning to both the browser and the developer </a:t>
          </a:r>
          <a:endParaRPr lang="en-US"/>
        </a:p>
      </dgm:t>
    </dgm:pt>
    <dgm:pt modelId="{5271FF15-416A-44D9-858E-C8763C8374B1}" type="parTrans" cxnId="{9E6ED47C-9511-48EA-9566-5D8FBDEC91F2}">
      <dgm:prSet/>
      <dgm:spPr/>
      <dgm:t>
        <a:bodyPr/>
        <a:lstStyle/>
        <a:p>
          <a:endParaRPr lang="en-US"/>
        </a:p>
      </dgm:t>
    </dgm:pt>
    <dgm:pt modelId="{B5B78BD9-C541-4620-A662-7C0162881475}" type="sibTrans" cxnId="{9E6ED47C-9511-48EA-9566-5D8FBDEC91F2}">
      <dgm:prSet/>
      <dgm:spPr/>
      <dgm:t>
        <a:bodyPr/>
        <a:lstStyle/>
        <a:p>
          <a:endParaRPr lang="en-US"/>
        </a:p>
      </dgm:t>
    </dgm:pt>
    <dgm:pt modelId="{A384D479-5BDB-4477-A64B-5A78673D9D7D}">
      <dgm:prSet/>
      <dgm:spPr/>
      <dgm:t>
        <a:bodyPr/>
        <a:lstStyle/>
        <a:p>
          <a:pPr rtl="0"/>
          <a:r>
            <a:rPr lang="en-US" smtClean="0"/>
            <a:t>Increases readability </a:t>
          </a:r>
          <a:endParaRPr lang="en-US"/>
        </a:p>
      </dgm:t>
    </dgm:pt>
    <dgm:pt modelId="{5AFDFEF8-E951-46D2-B44A-59F0854C6019}" type="parTrans" cxnId="{611249AE-092E-4625-9D28-73D36E743FAC}">
      <dgm:prSet/>
      <dgm:spPr/>
      <dgm:t>
        <a:bodyPr/>
        <a:lstStyle/>
        <a:p>
          <a:endParaRPr lang="en-US"/>
        </a:p>
      </dgm:t>
    </dgm:pt>
    <dgm:pt modelId="{968D6C0C-93E2-474D-9C0D-6D87EDBCB6FC}" type="sibTrans" cxnId="{611249AE-092E-4625-9D28-73D36E743FAC}">
      <dgm:prSet/>
      <dgm:spPr/>
      <dgm:t>
        <a:bodyPr/>
        <a:lstStyle/>
        <a:p>
          <a:endParaRPr lang="en-US"/>
        </a:p>
      </dgm:t>
    </dgm:pt>
    <dgm:pt modelId="{1B93B9EC-6B59-48C2-9271-4A230060C0CB}">
      <dgm:prSet/>
      <dgm:spPr/>
      <dgm:t>
        <a:bodyPr/>
        <a:lstStyle/>
        <a:p>
          <a:pPr rtl="0"/>
          <a:r>
            <a:rPr lang="en-US" smtClean="0"/>
            <a:t>Easier Styling </a:t>
          </a:r>
          <a:endParaRPr lang="en-US"/>
        </a:p>
      </dgm:t>
    </dgm:pt>
    <dgm:pt modelId="{99985954-5254-4F77-B5DB-3A59DC52E788}" type="parTrans" cxnId="{B4A780CB-BEE4-48A2-8BCA-5C48191BF761}">
      <dgm:prSet/>
      <dgm:spPr/>
      <dgm:t>
        <a:bodyPr/>
        <a:lstStyle/>
        <a:p>
          <a:endParaRPr lang="en-US"/>
        </a:p>
      </dgm:t>
    </dgm:pt>
    <dgm:pt modelId="{5264AEE9-9B22-4BFE-B6DE-DE178A49A9BE}" type="sibTrans" cxnId="{B4A780CB-BEE4-48A2-8BCA-5C48191BF761}">
      <dgm:prSet/>
      <dgm:spPr/>
      <dgm:t>
        <a:bodyPr/>
        <a:lstStyle/>
        <a:p>
          <a:endParaRPr lang="en-US"/>
        </a:p>
      </dgm:t>
    </dgm:pt>
    <dgm:pt modelId="{58A1C9D3-13AC-4167-AAFC-B521C695546E}" type="pres">
      <dgm:prSet presAssocID="{EB731F7E-3469-48EC-8648-DB496F730B9D}" presName="linear" presStyleCnt="0">
        <dgm:presLayoutVars>
          <dgm:animLvl val="lvl"/>
          <dgm:resizeHandles val="exact"/>
        </dgm:presLayoutVars>
      </dgm:prSet>
      <dgm:spPr/>
      <dgm:t>
        <a:bodyPr/>
        <a:lstStyle/>
        <a:p>
          <a:endParaRPr lang="en-US"/>
        </a:p>
      </dgm:t>
    </dgm:pt>
    <dgm:pt modelId="{51A0082F-57D9-4102-A9A1-1ABFBA5FB5AF}" type="pres">
      <dgm:prSet presAssocID="{AC6D6E93-8441-43E6-B78B-7C4F6F1085EC}" presName="parentText" presStyleLbl="node1" presStyleIdx="0" presStyleCnt="3">
        <dgm:presLayoutVars>
          <dgm:chMax val="0"/>
          <dgm:bulletEnabled val="1"/>
        </dgm:presLayoutVars>
      </dgm:prSet>
      <dgm:spPr/>
      <dgm:t>
        <a:bodyPr/>
        <a:lstStyle/>
        <a:p>
          <a:endParaRPr lang="en-US"/>
        </a:p>
      </dgm:t>
    </dgm:pt>
    <dgm:pt modelId="{B899E7EC-F5A4-45E4-9017-401139B19B5D}" type="pres">
      <dgm:prSet presAssocID="{B5B78BD9-C541-4620-A662-7C0162881475}" presName="spacer" presStyleCnt="0"/>
      <dgm:spPr/>
    </dgm:pt>
    <dgm:pt modelId="{00F00B31-2373-4FDB-AFED-3FE9EC0CEE0A}" type="pres">
      <dgm:prSet presAssocID="{A384D479-5BDB-4477-A64B-5A78673D9D7D}" presName="parentText" presStyleLbl="node1" presStyleIdx="1" presStyleCnt="3">
        <dgm:presLayoutVars>
          <dgm:chMax val="0"/>
          <dgm:bulletEnabled val="1"/>
        </dgm:presLayoutVars>
      </dgm:prSet>
      <dgm:spPr/>
      <dgm:t>
        <a:bodyPr/>
        <a:lstStyle/>
        <a:p>
          <a:endParaRPr lang="en-US"/>
        </a:p>
      </dgm:t>
    </dgm:pt>
    <dgm:pt modelId="{09C48CEF-23B9-4590-B0EE-2C5A1D1E4309}" type="pres">
      <dgm:prSet presAssocID="{968D6C0C-93E2-474D-9C0D-6D87EDBCB6FC}" presName="spacer" presStyleCnt="0"/>
      <dgm:spPr/>
    </dgm:pt>
    <dgm:pt modelId="{150B193D-E49A-4A06-9218-802496F27A26}" type="pres">
      <dgm:prSet presAssocID="{1B93B9EC-6B59-48C2-9271-4A230060C0CB}" presName="parentText" presStyleLbl="node1" presStyleIdx="2" presStyleCnt="3">
        <dgm:presLayoutVars>
          <dgm:chMax val="0"/>
          <dgm:bulletEnabled val="1"/>
        </dgm:presLayoutVars>
      </dgm:prSet>
      <dgm:spPr/>
      <dgm:t>
        <a:bodyPr/>
        <a:lstStyle/>
        <a:p>
          <a:endParaRPr lang="en-US"/>
        </a:p>
      </dgm:t>
    </dgm:pt>
  </dgm:ptLst>
  <dgm:cxnLst>
    <dgm:cxn modelId="{B4A780CB-BEE4-48A2-8BCA-5C48191BF761}" srcId="{EB731F7E-3469-48EC-8648-DB496F730B9D}" destId="{1B93B9EC-6B59-48C2-9271-4A230060C0CB}" srcOrd="2" destOrd="0" parTransId="{99985954-5254-4F77-B5DB-3A59DC52E788}" sibTransId="{5264AEE9-9B22-4BFE-B6DE-DE178A49A9BE}"/>
    <dgm:cxn modelId="{B9222E03-BB65-4B44-9501-391EB26F96BB}" type="presOf" srcId="{A384D479-5BDB-4477-A64B-5A78673D9D7D}" destId="{00F00B31-2373-4FDB-AFED-3FE9EC0CEE0A}" srcOrd="0" destOrd="0" presId="urn:microsoft.com/office/officeart/2005/8/layout/vList2"/>
    <dgm:cxn modelId="{E5E58808-27C5-4918-A346-B5985A738F6F}" type="presOf" srcId="{1B93B9EC-6B59-48C2-9271-4A230060C0CB}" destId="{150B193D-E49A-4A06-9218-802496F27A26}" srcOrd="0" destOrd="0" presId="urn:microsoft.com/office/officeart/2005/8/layout/vList2"/>
    <dgm:cxn modelId="{882B0719-9FB9-4300-8076-F7C577BA8196}" type="presOf" srcId="{AC6D6E93-8441-43E6-B78B-7C4F6F1085EC}" destId="{51A0082F-57D9-4102-A9A1-1ABFBA5FB5AF}" srcOrd="0" destOrd="0" presId="urn:microsoft.com/office/officeart/2005/8/layout/vList2"/>
    <dgm:cxn modelId="{9E6ED47C-9511-48EA-9566-5D8FBDEC91F2}" srcId="{EB731F7E-3469-48EC-8648-DB496F730B9D}" destId="{AC6D6E93-8441-43E6-B78B-7C4F6F1085EC}" srcOrd="0" destOrd="0" parTransId="{5271FF15-416A-44D9-858E-C8763C8374B1}" sibTransId="{B5B78BD9-C541-4620-A662-7C0162881475}"/>
    <dgm:cxn modelId="{70D5E2C4-A5E5-4045-BA4D-A95A65C3C76C}" type="presOf" srcId="{EB731F7E-3469-48EC-8648-DB496F730B9D}" destId="{58A1C9D3-13AC-4167-AAFC-B521C695546E}" srcOrd="0" destOrd="0" presId="urn:microsoft.com/office/officeart/2005/8/layout/vList2"/>
    <dgm:cxn modelId="{611249AE-092E-4625-9D28-73D36E743FAC}" srcId="{EB731F7E-3469-48EC-8648-DB496F730B9D}" destId="{A384D479-5BDB-4477-A64B-5A78673D9D7D}" srcOrd="1" destOrd="0" parTransId="{5AFDFEF8-E951-46D2-B44A-59F0854C6019}" sibTransId="{968D6C0C-93E2-474D-9C0D-6D87EDBCB6FC}"/>
    <dgm:cxn modelId="{69DD0F0F-E938-424A-9D55-F562F2A38106}" type="presParOf" srcId="{58A1C9D3-13AC-4167-AAFC-B521C695546E}" destId="{51A0082F-57D9-4102-A9A1-1ABFBA5FB5AF}" srcOrd="0" destOrd="0" presId="urn:microsoft.com/office/officeart/2005/8/layout/vList2"/>
    <dgm:cxn modelId="{3DE38B1A-476F-4E2D-A887-D8005A7EF4A0}" type="presParOf" srcId="{58A1C9D3-13AC-4167-AAFC-B521C695546E}" destId="{B899E7EC-F5A4-45E4-9017-401139B19B5D}" srcOrd="1" destOrd="0" presId="urn:microsoft.com/office/officeart/2005/8/layout/vList2"/>
    <dgm:cxn modelId="{43573D84-0236-45E7-ADB9-E10D69E14815}" type="presParOf" srcId="{58A1C9D3-13AC-4167-AAFC-B521C695546E}" destId="{00F00B31-2373-4FDB-AFED-3FE9EC0CEE0A}" srcOrd="2" destOrd="0" presId="urn:microsoft.com/office/officeart/2005/8/layout/vList2"/>
    <dgm:cxn modelId="{6EBD6659-E275-4AE0-951C-89FA87C85690}" type="presParOf" srcId="{58A1C9D3-13AC-4167-AAFC-B521C695546E}" destId="{09C48CEF-23B9-4590-B0EE-2C5A1D1E4309}" srcOrd="3" destOrd="0" presId="urn:microsoft.com/office/officeart/2005/8/layout/vList2"/>
    <dgm:cxn modelId="{2FADAB6A-7AAE-489E-BA65-8EFDB1B5B978}" type="presParOf" srcId="{58A1C9D3-13AC-4167-AAFC-B521C695546E}" destId="{150B193D-E49A-4A06-9218-802496F27A2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BF3516-8850-4946-8382-0B3EAC170F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F230C3-CD33-487B-92FD-675264FE8DF8}">
      <dgm:prSet/>
      <dgm:spPr/>
      <dgm:t>
        <a:bodyPr/>
        <a:lstStyle/>
        <a:p>
          <a:pPr rtl="0"/>
          <a:r>
            <a:rPr lang="en-IN" smtClean="0"/>
            <a:t>New Tags :</a:t>
          </a:r>
          <a:endParaRPr lang="en-US"/>
        </a:p>
      </dgm:t>
    </dgm:pt>
    <dgm:pt modelId="{891E2A49-7ABF-455B-AD9F-D43C7747E707}" type="parTrans" cxnId="{42492585-AA12-447F-A490-1FCBD4FAA583}">
      <dgm:prSet/>
      <dgm:spPr/>
      <dgm:t>
        <a:bodyPr/>
        <a:lstStyle/>
        <a:p>
          <a:endParaRPr lang="en-US"/>
        </a:p>
      </dgm:t>
    </dgm:pt>
    <dgm:pt modelId="{5C60BDB9-D33C-4BCA-AEC7-06267E749AC4}" type="sibTrans" cxnId="{42492585-AA12-447F-A490-1FCBD4FAA583}">
      <dgm:prSet/>
      <dgm:spPr/>
      <dgm:t>
        <a:bodyPr/>
        <a:lstStyle/>
        <a:p>
          <a:endParaRPr lang="en-US"/>
        </a:p>
      </dgm:t>
    </dgm:pt>
    <dgm:pt modelId="{A0C0D5C2-FF10-488A-88A4-A940931A7A48}">
      <dgm:prSet/>
      <dgm:spPr/>
      <dgm:t>
        <a:bodyPr/>
        <a:lstStyle/>
        <a:p>
          <a:pPr rtl="0"/>
          <a:r>
            <a:rPr lang="en-US" smtClean="0"/>
            <a:t>&lt;article&gt;</a:t>
          </a:r>
          <a:endParaRPr lang="en-US"/>
        </a:p>
      </dgm:t>
    </dgm:pt>
    <dgm:pt modelId="{E460CD42-A1DC-4D24-9809-EB29E0B020D2}" type="parTrans" cxnId="{36574921-4B4C-456F-933E-BF72B7788949}">
      <dgm:prSet/>
      <dgm:spPr/>
      <dgm:t>
        <a:bodyPr/>
        <a:lstStyle/>
        <a:p>
          <a:endParaRPr lang="en-US"/>
        </a:p>
      </dgm:t>
    </dgm:pt>
    <dgm:pt modelId="{CEC1663E-9420-4EA3-B305-BBEB245DAA53}" type="sibTrans" cxnId="{36574921-4B4C-456F-933E-BF72B7788949}">
      <dgm:prSet/>
      <dgm:spPr/>
      <dgm:t>
        <a:bodyPr/>
        <a:lstStyle/>
        <a:p>
          <a:endParaRPr lang="en-US"/>
        </a:p>
      </dgm:t>
    </dgm:pt>
    <dgm:pt modelId="{9D37389F-A16C-4BEA-86E0-8E2D272A4F55}">
      <dgm:prSet/>
      <dgm:spPr/>
      <dgm:t>
        <a:bodyPr/>
        <a:lstStyle/>
        <a:p>
          <a:pPr rtl="0"/>
          <a:r>
            <a:rPr lang="en-US" smtClean="0"/>
            <a:t>&lt;aside&gt;</a:t>
          </a:r>
          <a:endParaRPr lang="en-US"/>
        </a:p>
      </dgm:t>
    </dgm:pt>
    <dgm:pt modelId="{8CA2A1C9-F940-467C-9E9D-399EF3212AE0}" type="parTrans" cxnId="{DFA0B199-8DE2-42BE-8B4E-B4897CC89585}">
      <dgm:prSet/>
      <dgm:spPr/>
      <dgm:t>
        <a:bodyPr/>
        <a:lstStyle/>
        <a:p>
          <a:endParaRPr lang="en-US"/>
        </a:p>
      </dgm:t>
    </dgm:pt>
    <dgm:pt modelId="{5C83E597-E9A6-4BC9-983C-EEB6F7C401D1}" type="sibTrans" cxnId="{DFA0B199-8DE2-42BE-8B4E-B4897CC89585}">
      <dgm:prSet/>
      <dgm:spPr/>
      <dgm:t>
        <a:bodyPr/>
        <a:lstStyle/>
        <a:p>
          <a:endParaRPr lang="en-US"/>
        </a:p>
      </dgm:t>
    </dgm:pt>
    <dgm:pt modelId="{0A4620B3-6CA2-4C01-A6BB-892F3F32C211}">
      <dgm:prSet/>
      <dgm:spPr/>
      <dgm:t>
        <a:bodyPr/>
        <a:lstStyle/>
        <a:p>
          <a:pPr rtl="0"/>
          <a:r>
            <a:rPr lang="en-US" smtClean="0"/>
            <a:t>&lt;details&gt;</a:t>
          </a:r>
          <a:endParaRPr lang="en-US"/>
        </a:p>
      </dgm:t>
    </dgm:pt>
    <dgm:pt modelId="{F4A6986D-4BD4-4723-812B-C82314DFBEAA}" type="parTrans" cxnId="{68B6D1D3-D08C-403C-BB2B-B212445E52E9}">
      <dgm:prSet/>
      <dgm:spPr/>
      <dgm:t>
        <a:bodyPr/>
        <a:lstStyle/>
        <a:p>
          <a:endParaRPr lang="en-US"/>
        </a:p>
      </dgm:t>
    </dgm:pt>
    <dgm:pt modelId="{247CB45C-73DC-4EE8-9F39-4C5A3A368D69}" type="sibTrans" cxnId="{68B6D1D3-D08C-403C-BB2B-B212445E52E9}">
      <dgm:prSet/>
      <dgm:spPr/>
      <dgm:t>
        <a:bodyPr/>
        <a:lstStyle/>
        <a:p>
          <a:endParaRPr lang="en-US"/>
        </a:p>
      </dgm:t>
    </dgm:pt>
    <dgm:pt modelId="{F685BC4F-363B-48DE-A391-72D9910E4813}">
      <dgm:prSet/>
      <dgm:spPr/>
      <dgm:t>
        <a:bodyPr/>
        <a:lstStyle/>
        <a:p>
          <a:pPr rtl="0"/>
          <a:r>
            <a:rPr lang="en-US" smtClean="0"/>
            <a:t>&lt;figcaption&gt;</a:t>
          </a:r>
          <a:endParaRPr lang="en-US"/>
        </a:p>
      </dgm:t>
    </dgm:pt>
    <dgm:pt modelId="{7BCC960D-A0D5-4532-B3C4-EC8D8D0CFB1E}" type="parTrans" cxnId="{A7622D51-F0D6-429D-8729-B8B3267DA799}">
      <dgm:prSet/>
      <dgm:spPr/>
      <dgm:t>
        <a:bodyPr/>
        <a:lstStyle/>
        <a:p>
          <a:endParaRPr lang="en-US"/>
        </a:p>
      </dgm:t>
    </dgm:pt>
    <dgm:pt modelId="{AE15F832-2BE3-4363-9658-1FE62B3C7513}" type="sibTrans" cxnId="{A7622D51-F0D6-429D-8729-B8B3267DA799}">
      <dgm:prSet/>
      <dgm:spPr/>
      <dgm:t>
        <a:bodyPr/>
        <a:lstStyle/>
        <a:p>
          <a:endParaRPr lang="en-US"/>
        </a:p>
      </dgm:t>
    </dgm:pt>
    <dgm:pt modelId="{1651E69F-AE14-4144-BB43-6A67CAFABF4D}">
      <dgm:prSet/>
      <dgm:spPr/>
      <dgm:t>
        <a:bodyPr/>
        <a:lstStyle/>
        <a:p>
          <a:pPr rtl="0"/>
          <a:r>
            <a:rPr lang="en-US" smtClean="0"/>
            <a:t>&lt;figure&gt;</a:t>
          </a:r>
          <a:endParaRPr lang="en-US"/>
        </a:p>
      </dgm:t>
    </dgm:pt>
    <dgm:pt modelId="{AE9790B1-40FE-4D3B-97A8-7FAEFD8E199F}" type="parTrans" cxnId="{9D0D8A55-55FA-4B44-93EE-1CAF24306113}">
      <dgm:prSet/>
      <dgm:spPr/>
      <dgm:t>
        <a:bodyPr/>
        <a:lstStyle/>
        <a:p>
          <a:endParaRPr lang="en-US"/>
        </a:p>
      </dgm:t>
    </dgm:pt>
    <dgm:pt modelId="{C8B8F34A-D577-476B-8948-832112092132}" type="sibTrans" cxnId="{9D0D8A55-55FA-4B44-93EE-1CAF24306113}">
      <dgm:prSet/>
      <dgm:spPr/>
      <dgm:t>
        <a:bodyPr/>
        <a:lstStyle/>
        <a:p>
          <a:endParaRPr lang="en-US"/>
        </a:p>
      </dgm:t>
    </dgm:pt>
    <dgm:pt modelId="{72F5677B-E71C-4527-8FE6-0D8CEDD77BB0}">
      <dgm:prSet/>
      <dgm:spPr/>
      <dgm:t>
        <a:bodyPr/>
        <a:lstStyle/>
        <a:p>
          <a:pPr rtl="0"/>
          <a:r>
            <a:rPr lang="en-US" smtClean="0"/>
            <a:t>&lt;footer&gt;</a:t>
          </a:r>
          <a:endParaRPr lang="en-US"/>
        </a:p>
      </dgm:t>
    </dgm:pt>
    <dgm:pt modelId="{0F9BD0FB-9C9E-4368-B4D0-6C6FC078FFE4}" type="parTrans" cxnId="{E5AB2BDB-E629-49DC-8EC4-7C476DCB8E53}">
      <dgm:prSet/>
      <dgm:spPr/>
      <dgm:t>
        <a:bodyPr/>
        <a:lstStyle/>
        <a:p>
          <a:endParaRPr lang="en-US"/>
        </a:p>
      </dgm:t>
    </dgm:pt>
    <dgm:pt modelId="{8D2ED560-68C6-4194-9402-177670C0B416}" type="sibTrans" cxnId="{E5AB2BDB-E629-49DC-8EC4-7C476DCB8E53}">
      <dgm:prSet/>
      <dgm:spPr/>
      <dgm:t>
        <a:bodyPr/>
        <a:lstStyle/>
        <a:p>
          <a:endParaRPr lang="en-US"/>
        </a:p>
      </dgm:t>
    </dgm:pt>
    <dgm:pt modelId="{880ADACD-57AA-41FD-8D50-33368F6E825C}">
      <dgm:prSet/>
      <dgm:spPr/>
      <dgm:t>
        <a:bodyPr/>
        <a:lstStyle/>
        <a:p>
          <a:pPr rtl="0"/>
          <a:r>
            <a:rPr lang="en-US" smtClean="0"/>
            <a:t>&lt;header&gt;</a:t>
          </a:r>
          <a:endParaRPr lang="en-US"/>
        </a:p>
      </dgm:t>
    </dgm:pt>
    <dgm:pt modelId="{E48D5C74-F164-45C6-9E7A-2C5581E71B08}" type="parTrans" cxnId="{5C97533B-8B35-4947-B2ED-4657D21983F3}">
      <dgm:prSet/>
      <dgm:spPr/>
      <dgm:t>
        <a:bodyPr/>
        <a:lstStyle/>
        <a:p>
          <a:endParaRPr lang="en-US"/>
        </a:p>
      </dgm:t>
    </dgm:pt>
    <dgm:pt modelId="{88000DAA-7222-454A-8939-BC80A632024E}" type="sibTrans" cxnId="{5C97533B-8B35-4947-B2ED-4657D21983F3}">
      <dgm:prSet/>
      <dgm:spPr/>
      <dgm:t>
        <a:bodyPr/>
        <a:lstStyle/>
        <a:p>
          <a:endParaRPr lang="en-US"/>
        </a:p>
      </dgm:t>
    </dgm:pt>
    <dgm:pt modelId="{02310CFC-9845-4603-A9E8-5940C0EBF645}">
      <dgm:prSet/>
      <dgm:spPr/>
      <dgm:t>
        <a:bodyPr/>
        <a:lstStyle/>
        <a:p>
          <a:pPr rtl="0"/>
          <a:r>
            <a:rPr lang="en-US" smtClean="0"/>
            <a:t>&lt;nav&gt;</a:t>
          </a:r>
          <a:endParaRPr lang="en-US"/>
        </a:p>
      </dgm:t>
    </dgm:pt>
    <dgm:pt modelId="{599AFD44-E043-45D4-B501-840E3D4A3884}" type="parTrans" cxnId="{019DADE6-FB4B-4E72-8038-72CBB0DBF12A}">
      <dgm:prSet/>
      <dgm:spPr/>
      <dgm:t>
        <a:bodyPr/>
        <a:lstStyle/>
        <a:p>
          <a:endParaRPr lang="en-US"/>
        </a:p>
      </dgm:t>
    </dgm:pt>
    <dgm:pt modelId="{EA975512-C801-4BC0-BE97-B6F83B19B173}" type="sibTrans" cxnId="{019DADE6-FB4B-4E72-8038-72CBB0DBF12A}">
      <dgm:prSet/>
      <dgm:spPr/>
      <dgm:t>
        <a:bodyPr/>
        <a:lstStyle/>
        <a:p>
          <a:endParaRPr lang="en-US"/>
        </a:p>
      </dgm:t>
    </dgm:pt>
    <dgm:pt modelId="{B70DDDA1-60F9-483C-8BF0-73DDFB2C7E04}">
      <dgm:prSet/>
      <dgm:spPr/>
      <dgm:t>
        <a:bodyPr/>
        <a:lstStyle/>
        <a:p>
          <a:pPr rtl="0"/>
          <a:r>
            <a:rPr lang="en-US" dirty="0" smtClean="0"/>
            <a:t>&lt;section&gt;</a:t>
          </a:r>
          <a:endParaRPr lang="en-US" dirty="0"/>
        </a:p>
      </dgm:t>
    </dgm:pt>
    <dgm:pt modelId="{4F738890-EAAB-4C90-A000-0ABB567D83EE}" type="parTrans" cxnId="{9FB09624-E347-41A8-B43F-258DAFEBEEA1}">
      <dgm:prSet/>
      <dgm:spPr/>
      <dgm:t>
        <a:bodyPr/>
        <a:lstStyle/>
        <a:p>
          <a:endParaRPr lang="en-US"/>
        </a:p>
      </dgm:t>
    </dgm:pt>
    <dgm:pt modelId="{6B74D0DC-8557-4FD0-94D5-4DD3D68EB36C}" type="sibTrans" cxnId="{9FB09624-E347-41A8-B43F-258DAFEBEEA1}">
      <dgm:prSet/>
      <dgm:spPr/>
      <dgm:t>
        <a:bodyPr/>
        <a:lstStyle/>
        <a:p>
          <a:endParaRPr lang="en-US"/>
        </a:p>
      </dgm:t>
    </dgm:pt>
    <dgm:pt modelId="{1787FBBA-7E13-469C-8E04-C55E8D41B5BF}">
      <dgm:prSet/>
      <dgm:spPr/>
      <dgm:t>
        <a:bodyPr/>
        <a:lstStyle/>
        <a:p>
          <a:pPr rtl="0"/>
          <a:r>
            <a:rPr lang="en-IN" dirty="0" smtClean="0"/>
            <a:t>&lt;time&gt;</a:t>
          </a:r>
          <a:endParaRPr lang="en-US" dirty="0"/>
        </a:p>
      </dgm:t>
    </dgm:pt>
    <dgm:pt modelId="{3C4D7FF2-BA09-4EC3-A552-5374EDC9C211}" type="sibTrans" cxnId="{73F88596-1915-4DF4-B9C6-8E2BB92DE7D8}">
      <dgm:prSet/>
      <dgm:spPr/>
      <dgm:t>
        <a:bodyPr/>
        <a:lstStyle/>
        <a:p>
          <a:endParaRPr lang="en-US"/>
        </a:p>
      </dgm:t>
    </dgm:pt>
    <dgm:pt modelId="{9FB3710A-8F41-45DB-90E4-FE08EDBDAFA8}" type="parTrans" cxnId="{73F88596-1915-4DF4-B9C6-8E2BB92DE7D8}">
      <dgm:prSet/>
      <dgm:spPr/>
      <dgm:t>
        <a:bodyPr/>
        <a:lstStyle/>
        <a:p>
          <a:endParaRPr lang="en-US"/>
        </a:p>
      </dgm:t>
    </dgm:pt>
    <dgm:pt modelId="{BA93D343-6D9C-426C-9896-3D91BBE6C8F5}">
      <dgm:prSet/>
      <dgm:spPr/>
      <dgm:t>
        <a:bodyPr/>
        <a:lstStyle/>
        <a:p>
          <a:pPr rtl="0"/>
          <a:r>
            <a:rPr lang="en-US" dirty="0" smtClean="0"/>
            <a:t>&lt;summary&gt;</a:t>
          </a:r>
          <a:endParaRPr lang="en-US" dirty="0"/>
        </a:p>
      </dgm:t>
    </dgm:pt>
    <dgm:pt modelId="{30826668-A1ED-45B6-ABA4-09E13354713C}" type="parTrans" cxnId="{DB84DC70-51EB-4C11-9122-C89FA88AE2C1}">
      <dgm:prSet/>
      <dgm:spPr/>
      <dgm:t>
        <a:bodyPr/>
        <a:lstStyle/>
        <a:p>
          <a:endParaRPr lang="en-US"/>
        </a:p>
      </dgm:t>
    </dgm:pt>
    <dgm:pt modelId="{7771F359-4925-43D6-9CDA-A76942777B80}" type="sibTrans" cxnId="{DB84DC70-51EB-4C11-9122-C89FA88AE2C1}">
      <dgm:prSet/>
      <dgm:spPr/>
      <dgm:t>
        <a:bodyPr/>
        <a:lstStyle/>
        <a:p>
          <a:endParaRPr lang="en-US"/>
        </a:p>
      </dgm:t>
    </dgm:pt>
    <dgm:pt modelId="{02C1371D-E3A6-46D2-B0CE-82013AC84094}" type="pres">
      <dgm:prSet presAssocID="{C8BF3516-8850-4946-8382-0B3EAC170F8A}" presName="linear" presStyleCnt="0">
        <dgm:presLayoutVars>
          <dgm:animLvl val="lvl"/>
          <dgm:resizeHandles val="exact"/>
        </dgm:presLayoutVars>
      </dgm:prSet>
      <dgm:spPr/>
      <dgm:t>
        <a:bodyPr/>
        <a:lstStyle/>
        <a:p>
          <a:endParaRPr lang="en-US"/>
        </a:p>
      </dgm:t>
    </dgm:pt>
    <dgm:pt modelId="{73BA9C7A-D056-43FB-B220-0EE707C51682}" type="pres">
      <dgm:prSet presAssocID="{22F230C3-CD33-487B-92FD-675264FE8DF8}" presName="parentText" presStyleLbl="node1" presStyleIdx="0" presStyleCnt="1">
        <dgm:presLayoutVars>
          <dgm:chMax val="0"/>
          <dgm:bulletEnabled val="1"/>
        </dgm:presLayoutVars>
      </dgm:prSet>
      <dgm:spPr/>
      <dgm:t>
        <a:bodyPr/>
        <a:lstStyle/>
        <a:p>
          <a:endParaRPr lang="en-US"/>
        </a:p>
      </dgm:t>
    </dgm:pt>
    <dgm:pt modelId="{028AEB83-9F2C-49B5-B982-F017648BF15B}" type="pres">
      <dgm:prSet presAssocID="{22F230C3-CD33-487B-92FD-675264FE8DF8}" presName="childText" presStyleLbl="revTx" presStyleIdx="0" presStyleCnt="1">
        <dgm:presLayoutVars>
          <dgm:bulletEnabled val="1"/>
        </dgm:presLayoutVars>
      </dgm:prSet>
      <dgm:spPr/>
      <dgm:t>
        <a:bodyPr/>
        <a:lstStyle/>
        <a:p>
          <a:endParaRPr lang="en-US"/>
        </a:p>
      </dgm:t>
    </dgm:pt>
  </dgm:ptLst>
  <dgm:cxnLst>
    <dgm:cxn modelId="{937FD946-FF2C-4077-A8EE-89E7D268DD7E}" type="presOf" srcId="{0A4620B3-6CA2-4C01-A6BB-892F3F32C211}" destId="{028AEB83-9F2C-49B5-B982-F017648BF15B}" srcOrd="0" destOrd="2" presId="urn:microsoft.com/office/officeart/2005/8/layout/vList2"/>
    <dgm:cxn modelId="{D66781C6-8BB1-4044-96E6-08A63499A1A7}" type="presOf" srcId="{72F5677B-E71C-4527-8FE6-0D8CEDD77BB0}" destId="{028AEB83-9F2C-49B5-B982-F017648BF15B}" srcOrd="0" destOrd="5" presId="urn:microsoft.com/office/officeart/2005/8/layout/vList2"/>
    <dgm:cxn modelId="{4495E626-C7F3-430F-856B-2BA0007F79F7}" type="presOf" srcId="{22F230C3-CD33-487B-92FD-675264FE8DF8}" destId="{73BA9C7A-D056-43FB-B220-0EE707C51682}" srcOrd="0" destOrd="0" presId="urn:microsoft.com/office/officeart/2005/8/layout/vList2"/>
    <dgm:cxn modelId="{E5AB2BDB-E629-49DC-8EC4-7C476DCB8E53}" srcId="{22F230C3-CD33-487B-92FD-675264FE8DF8}" destId="{72F5677B-E71C-4527-8FE6-0D8CEDD77BB0}" srcOrd="5" destOrd="0" parTransId="{0F9BD0FB-9C9E-4368-B4D0-6C6FC078FFE4}" sibTransId="{8D2ED560-68C6-4194-9402-177670C0B416}"/>
    <dgm:cxn modelId="{36574921-4B4C-456F-933E-BF72B7788949}" srcId="{22F230C3-CD33-487B-92FD-675264FE8DF8}" destId="{A0C0D5C2-FF10-488A-88A4-A940931A7A48}" srcOrd="0" destOrd="0" parTransId="{E460CD42-A1DC-4D24-9809-EB29E0B020D2}" sibTransId="{CEC1663E-9420-4EA3-B305-BBEB245DAA53}"/>
    <dgm:cxn modelId="{722C5515-752A-4A6B-929E-42B604D46700}" type="presOf" srcId="{BA93D343-6D9C-426C-9896-3D91BBE6C8F5}" destId="{028AEB83-9F2C-49B5-B982-F017648BF15B}" srcOrd="0" destOrd="10" presId="urn:microsoft.com/office/officeart/2005/8/layout/vList2"/>
    <dgm:cxn modelId="{5C97533B-8B35-4947-B2ED-4657D21983F3}" srcId="{22F230C3-CD33-487B-92FD-675264FE8DF8}" destId="{880ADACD-57AA-41FD-8D50-33368F6E825C}" srcOrd="6" destOrd="0" parTransId="{E48D5C74-F164-45C6-9E7A-2C5581E71B08}" sibTransId="{88000DAA-7222-454A-8939-BC80A632024E}"/>
    <dgm:cxn modelId="{BB96C062-038C-4A03-9CDA-70B3A4E07B22}" type="presOf" srcId="{F685BC4F-363B-48DE-A391-72D9910E4813}" destId="{028AEB83-9F2C-49B5-B982-F017648BF15B}" srcOrd="0" destOrd="3" presId="urn:microsoft.com/office/officeart/2005/8/layout/vList2"/>
    <dgm:cxn modelId="{9D0D8A55-55FA-4B44-93EE-1CAF24306113}" srcId="{22F230C3-CD33-487B-92FD-675264FE8DF8}" destId="{1651E69F-AE14-4144-BB43-6A67CAFABF4D}" srcOrd="4" destOrd="0" parTransId="{AE9790B1-40FE-4D3B-97A8-7FAEFD8E199F}" sibTransId="{C8B8F34A-D577-476B-8948-832112092132}"/>
    <dgm:cxn modelId="{22548130-F907-423D-8F2E-1CEEEB82FC63}" type="presOf" srcId="{1651E69F-AE14-4144-BB43-6A67CAFABF4D}" destId="{028AEB83-9F2C-49B5-B982-F017648BF15B}" srcOrd="0" destOrd="4" presId="urn:microsoft.com/office/officeart/2005/8/layout/vList2"/>
    <dgm:cxn modelId="{542D1B0D-BBAE-47D2-BCA8-1EB7C47A99C0}" type="presOf" srcId="{880ADACD-57AA-41FD-8D50-33368F6E825C}" destId="{028AEB83-9F2C-49B5-B982-F017648BF15B}" srcOrd="0" destOrd="6" presId="urn:microsoft.com/office/officeart/2005/8/layout/vList2"/>
    <dgm:cxn modelId="{9FB09624-E347-41A8-B43F-258DAFEBEEA1}" srcId="{22F230C3-CD33-487B-92FD-675264FE8DF8}" destId="{B70DDDA1-60F9-483C-8BF0-73DDFB2C7E04}" srcOrd="8" destOrd="0" parTransId="{4F738890-EAAB-4C90-A000-0ABB567D83EE}" sibTransId="{6B74D0DC-8557-4FD0-94D5-4DD3D68EB36C}"/>
    <dgm:cxn modelId="{019DADE6-FB4B-4E72-8038-72CBB0DBF12A}" srcId="{22F230C3-CD33-487B-92FD-675264FE8DF8}" destId="{02310CFC-9845-4603-A9E8-5940C0EBF645}" srcOrd="7" destOrd="0" parTransId="{599AFD44-E043-45D4-B501-840E3D4A3884}" sibTransId="{EA975512-C801-4BC0-BE97-B6F83B19B173}"/>
    <dgm:cxn modelId="{C2335226-D606-45DE-9C5F-670A9C24C8AA}" type="presOf" srcId="{A0C0D5C2-FF10-488A-88A4-A940931A7A48}" destId="{028AEB83-9F2C-49B5-B982-F017648BF15B}" srcOrd="0" destOrd="0" presId="urn:microsoft.com/office/officeart/2005/8/layout/vList2"/>
    <dgm:cxn modelId="{DFA0B199-8DE2-42BE-8B4E-B4897CC89585}" srcId="{22F230C3-CD33-487B-92FD-675264FE8DF8}" destId="{9D37389F-A16C-4BEA-86E0-8E2D272A4F55}" srcOrd="1" destOrd="0" parTransId="{8CA2A1C9-F940-467C-9E9D-399EF3212AE0}" sibTransId="{5C83E597-E9A6-4BC9-983C-EEB6F7C401D1}"/>
    <dgm:cxn modelId="{0A875C8F-8C3D-4A3F-93C3-6D175F60BF7B}" type="presOf" srcId="{02310CFC-9845-4603-A9E8-5940C0EBF645}" destId="{028AEB83-9F2C-49B5-B982-F017648BF15B}" srcOrd="0" destOrd="7" presId="urn:microsoft.com/office/officeart/2005/8/layout/vList2"/>
    <dgm:cxn modelId="{BF933CBE-5D75-4425-B1B8-A6F003878474}" type="presOf" srcId="{9D37389F-A16C-4BEA-86E0-8E2D272A4F55}" destId="{028AEB83-9F2C-49B5-B982-F017648BF15B}" srcOrd="0" destOrd="1" presId="urn:microsoft.com/office/officeart/2005/8/layout/vList2"/>
    <dgm:cxn modelId="{68B6D1D3-D08C-403C-BB2B-B212445E52E9}" srcId="{22F230C3-CD33-487B-92FD-675264FE8DF8}" destId="{0A4620B3-6CA2-4C01-A6BB-892F3F32C211}" srcOrd="2" destOrd="0" parTransId="{F4A6986D-4BD4-4723-812B-C82314DFBEAA}" sibTransId="{247CB45C-73DC-4EE8-9F39-4C5A3A368D69}"/>
    <dgm:cxn modelId="{5923F08D-84BB-4408-89F3-0CD2C038E133}" type="presOf" srcId="{C8BF3516-8850-4946-8382-0B3EAC170F8A}" destId="{02C1371D-E3A6-46D2-B0CE-82013AC84094}" srcOrd="0" destOrd="0" presId="urn:microsoft.com/office/officeart/2005/8/layout/vList2"/>
    <dgm:cxn modelId="{443F34AE-4053-4536-8B21-2EF1A3F9631B}" type="presOf" srcId="{B70DDDA1-60F9-483C-8BF0-73DDFB2C7E04}" destId="{028AEB83-9F2C-49B5-B982-F017648BF15B}" srcOrd="0" destOrd="8" presId="urn:microsoft.com/office/officeart/2005/8/layout/vList2"/>
    <dgm:cxn modelId="{A7622D51-F0D6-429D-8729-B8B3267DA799}" srcId="{22F230C3-CD33-487B-92FD-675264FE8DF8}" destId="{F685BC4F-363B-48DE-A391-72D9910E4813}" srcOrd="3" destOrd="0" parTransId="{7BCC960D-A0D5-4532-B3C4-EC8D8D0CFB1E}" sibTransId="{AE15F832-2BE3-4363-9658-1FE62B3C7513}"/>
    <dgm:cxn modelId="{42492585-AA12-447F-A490-1FCBD4FAA583}" srcId="{C8BF3516-8850-4946-8382-0B3EAC170F8A}" destId="{22F230C3-CD33-487B-92FD-675264FE8DF8}" srcOrd="0" destOrd="0" parTransId="{891E2A49-7ABF-455B-AD9F-D43C7747E707}" sibTransId="{5C60BDB9-D33C-4BCA-AEC7-06267E749AC4}"/>
    <dgm:cxn modelId="{DB84DC70-51EB-4C11-9122-C89FA88AE2C1}" srcId="{22F230C3-CD33-487B-92FD-675264FE8DF8}" destId="{BA93D343-6D9C-426C-9896-3D91BBE6C8F5}" srcOrd="10" destOrd="0" parTransId="{30826668-A1ED-45B6-ABA4-09E13354713C}" sibTransId="{7771F359-4925-43D6-9CDA-A76942777B80}"/>
    <dgm:cxn modelId="{73F88596-1915-4DF4-B9C6-8E2BB92DE7D8}" srcId="{22F230C3-CD33-487B-92FD-675264FE8DF8}" destId="{1787FBBA-7E13-469C-8E04-C55E8D41B5BF}" srcOrd="9" destOrd="0" parTransId="{9FB3710A-8F41-45DB-90E4-FE08EDBDAFA8}" sibTransId="{3C4D7FF2-BA09-4EC3-A552-5374EDC9C211}"/>
    <dgm:cxn modelId="{9E3E913A-65C6-4498-A525-41F01C988999}" type="presOf" srcId="{1787FBBA-7E13-469C-8E04-C55E8D41B5BF}" destId="{028AEB83-9F2C-49B5-B982-F017648BF15B}" srcOrd="0" destOrd="9" presId="urn:microsoft.com/office/officeart/2005/8/layout/vList2"/>
    <dgm:cxn modelId="{F1C7F4DF-8E59-4C44-B80F-BA09D42E4E6C}" type="presParOf" srcId="{02C1371D-E3A6-46D2-B0CE-82013AC84094}" destId="{73BA9C7A-D056-43FB-B220-0EE707C51682}" srcOrd="0" destOrd="0" presId="urn:microsoft.com/office/officeart/2005/8/layout/vList2"/>
    <dgm:cxn modelId="{144F9F47-F8C1-4523-93F8-9CBC835C2C56}" type="presParOf" srcId="{02C1371D-E3A6-46D2-B0CE-82013AC84094}" destId="{028AEB83-9F2C-49B5-B982-F017648BF15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0082F-57D9-4102-A9A1-1ABFBA5FB5AF}">
      <dsp:nvSpPr>
        <dsp:cNvPr id="0" name=""/>
        <dsp:cNvSpPr/>
      </dsp:nvSpPr>
      <dsp:spPr>
        <a:xfrm>
          <a:off x="0" y="53533"/>
          <a:ext cx="9052560" cy="1153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A semantic element clearly describes its meaning to both the browser and the developer </a:t>
          </a:r>
          <a:endParaRPr lang="en-US" sz="2900" kern="1200"/>
        </a:p>
      </dsp:txBody>
      <dsp:txXfrm>
        <a:off x="56315" y="109848"/>
        <a:ext cx="8939930" cy="1040990"/>
      </dsp:txXfrm>
    </dsp:sp>
    <dsp:sp modelId="{00F00B31-2373-4FDB-AFED-3FE9EC0CEE0A}">
      <dsp:nvSpPr>
        <dsp:cNvPr id="0" name=""/>
        <dsp:cNvSpPr/>
      </dsp:nvSpPr>
      <dsp:spPr>
        <a:xfrm>
          <a:off x="0" y="1290673"/>
          <a:ext cx="9052560" cy="1153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Increases readability </a:t>
          </a:r>
          <a:endParaRPr lang="en-US" sz="2900" kern="1200"/>
        </a:p>
      </dsp:txBody>
      <dsp:txXfrm>
        <a:off x="56315" y="1346988"/>
        <a:ext cx="8939930" cy="1040990"/>
      </dsp:txXfrm>
    </dsp:sp>
    <dsp:sp modelId="{150B193D-E49A-4A06-9218-802496F27A26}">
      <dsp:nvSpPr>
        <dsp:cNvPr id="0" name=""/>
        <dsp:cNvSpPr/>
      </dsp:nvSpPr>
      <dsp:spPr>
        <a:xfrm>
          <a:off x="0" y="2527813"/>
          <a:ext cx="9052560" cy="1153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Easier Styling </a:t>
          </a:r>
          <a:endParaRPr lang="en-US" sz="2900" kern="1200"/>
        </a:p>
      </dsp:txBody>
      <dsp:txXfrm>
        <a:off x="56315" y="2584128"/>
        <a:ext cx="8939930" cy="1040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A9C7A-D056-43FB-B220-0EE707C51682}">
      <dsp:nvSpPr>
        <dsp:cNvPr id="0" name=""/>
        <dsp:cNvSpPr/>
      </dsp:nvSpPr>
      <dsp:spPr>
        <a:xfrm>
          <a:off x="0" y="94190"/>
          <a:ext cx="905256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IN" sz="2100" kern="1200" smtClean="0"/>
            <a:t>New Tags :</a:t>
          </a:r>
          <a:endParaRPr lang="en-US" sz="2100" kern="1200"/>
        </a:p>
      </dsp:txBody>
      <dsp:txXfrm>
        <a:off x="24588" y="118778"/>
        <a:ext cx="9003384" cy="454509"/>
      </dsp:txXfrm>
    </dsp:sp>
    <dsp:sp modelId="{028AEB83-9F2C-49B5-B982-F017648BF15B}">
      <dsp:nvSpPr>
        <dsp:cNvPr id="0" name=""/>
        <dsp:cNvSpPr/>
      </dsp:nvSpPr>
      <dsp:spPr>
        <a:xfrm>
          <a:off x="0" y="597876"/>
          <a:ext cx="9052560" cy="30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7419"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smtClean="0"/>
            <a:t>&lt;article&gt;</a:t>
          </a:r>
          <a:endParaRPr lang="en-US" sz="1600" kern="1200"/>
        </a:p>
        <a:p>
          <a:pPr marL="171450" lvl="1" indent="-171450" algn="l" defTabSz="711200" rtl="0">
            <a:lnSpc>
              <a:spcPct val="90000"/>
            </a:lnSpc>
            <a:spcBef>
              <a:spcPct val="0"/>
            </a:spcBef>
            <a:spcAft>
              <a:spcPct val="20000"/>
            </a:spcAft>
            <a:buChar char="••"/>
          </a:pPr>
          <a:r>
            <a:rPr lang="en-US" sz="1600" kern="1200" smtClean="0"/>
            <a:t>&lt;aside&gt;</a:t>
          </a:r>
          <a:endParaRPr lang="en-US" sz="1600" kern="1200"/>
        </a:p>
        <a:p>
          <a:pPr marL="171450" lvl="1" indent="-171450" algn="l" defTabSz="711200" rtl="0">
            <a:lnSpc>
              <a:spcPct val="90000"/>
            </a:lnSpc>
            <a:spcBef>
              <a:spcPct val="0"/>
            </a:spcBef>
            <a:spcAft>
              <a:spcPct val="20000"/>
            </a:spcAft>
            <a:buChar char="••"/>
          </a:pPr>
          <a:r>
            <a:rPr lang="en-US" sz="1600" kern="1200" smtClean="0"/>
            <a:t>&lt;details&gt;</a:t>
          </a:r>
          <a:endParaRPr lang="en-US" sz="1600" kern="1200"/>
        </a:p>
        <a:p>
          <a:pPr marL="171450" lvl="1" indent="-171450" algn="l" defTabSz="711200" rtl="0">
            <a:lnSpc>
              <a:spcPct val="90000"/>
            </a:lnSpc>
            <a:spcBef>
              <a:spcPct val="0"/>
            </a:spcBef>
            <a:spcAft>
              <a:spcPct val="20000"/>
            </a:spcAft>
            <a:buChar char="••"/>
          </a:pPr>
          <a:r>
            <a:rPr lang="en-US" sz="1600" kern="1200" smtClean="0"/>
            <a:t>&lt;figcaption&gt;</a:t>
          </a:r>
          <a:endParaRPr lang="en-US" sz="1600" kern="1200"/>
        </a:p>
        <a:p>
          <a:pPr marL="171450" lvl="1" indent="-171450" algn="l" defTabSz="711200" rtl="0">
            <a:lnSpc>
              <a:spcPct val="90000"/>
            </a:lnSpc>
            <a:spcBef>
              <a:spcPct val="0"/>
            </a:spcBef>
            <a:spcAft>
              <a:spcPct val="20000"/>
            </a:spcAft>
            <a:buChar char="••"/>
          </a:pPr>
          <a:r>
            <a:rPr lang="en-US" sz="1600" kern="1200" smtClean="0"/>
            <a:t>&lt;figure&gt;</a:t>
          </a:r>
          <a:endParaRPr lang="en-US" sz="1600" kern="1200"/>
        </a:p>
        <a:p>
          <a:pPr marL="171450" lvl="1" indent="-171450" algn="l" defTabSz="711200" rtl="0">
            <a:lnSpc>
              <a:spcPct val="90000"/>
            </a:lnSpc>
            <a:spcBef>
              <a:spcPct val="0"/>
            </a:spcBef>
            <a:spcAft>
              <a:spcPct val="20000"/>
            </a:spcAft>
            <a:buChar char="••"/>
          </a:pPr>
          <a:r>
            <a:rPr lang="en-US" sz="1600" kern="1200" smtClean="0"/>
            <a:t>&lt;footer&gt;</a:t>
          </a:r>
          <a:endParaRPr lang="en-US" sz="1600" kern="1200"/>
        </a:p>
        <a:p>
          <a:pPr marL="171450" lvl="1" indent="-171450" algn="l" defTabSz="711200" rtl="0">
            <a:lnSpc>
              <a:spcPct val="90000"/>
            </a:lnSpc>
            <a:spcBef>
              <a:spcPct val="0"/>
            </a:spcBef>
            <a:spcAft>
              <a:spcPct val="20000"/>
            </a:spcAft>
            <a:buChar char="••"/>
          </a:pPr>
          <a:r>
            <a:rPr lang="en-US" sz="1600" kern="1200" smtClean="0"/>
            <a:t>&lt;header&gt;</a:t>
          </a:r>
          <a:endParaRPr lang="en-US" sz="1600" kern="1200"/>
        </a:p>
        <a:p>
          <a:pPr marL="171450" lvl="1" indent="-171450" algn="l" defTabSz="711200" rtl="0">
            <a:lnSpc>
              <a:spcPct val="90000"/>
            </a:lnSpc>
            <a:spcBef>
              <a:spcPct val="0"/>
            </a:spcBef>
            <a:spcAft>
              <a:spcPct val="20000"/>
            </a:spcAft>
            <a:buChar char="••"/>
          </a:pPr>
          <a:r>
            <a:rPr lang="en-US" sz="1600" kern="1200" smtClean="0"/>
            <a:t>&lt;nav&gt;</a:t>
          </a:r>
          <a:endParaRPr lang="en-US" sz="1600" kern="1200"/>
        </a:p>
        <a:p>
          <a:pPr marL="171450" lvl="1" indent="-171450" algn="l" defTabSz="711200" rtl="0">
            <a:lnSpc>
              <a:spcPct val="90000"/>
            </a:lnSpc>
            <a:spcBef>
              <a:spcPct val="0"/>
            </a:spcBef>
            <a:spcAft>
              <a:spcPct val="20000"/>
            </a:spcAft>
            <a:buChar char="••"/>
          </a:pPr>
          <a:r>
            <a:rPr lang="en-US" sz="1600" kern="1200" dirty="0" smtClean="0"/>
            <a:t>&lt;section&gt;</a:t>
          </a:r>
          <a:endParaRPr lang="en-US" sz="1600" kern="1200" dirty="0"/>
        </a:p>
        <a:p>
          <a:pPr marL="171450" lvl="1" indent="-171450" algn="l" defTabSz="711200" rtl="0">
            <a:lnSpc>
              <a:spcPct val="90000"/>
            </a:lnSpc>
            <a:spcBef>
              <a:spcPct val="0"/>
            </a:spcBef>
            <a:spcAft>
              <a:spcPct val="20000"/>
            </a:spcAft>
            <a:buChar char="••"/>
          </a:pPr>
          <a:r>
            <a:rPr lang="en-IN" sz="1600" kern="1200" dirty="0" smtClean="0"/>
            <a:t>&lt;time&gt;</a:t>
          </a:r>
          <a:endParaRPr lang="en-US" sz="1600" kern="1200" dirty="0"/>
        </a:p>
        <a:p>
          <a:pPr marL="171450" lvl="1" indent="-171450" algn="l" defTabSz="711200" rtl="0">
            <a:lnSpc>
              <a:spcPct val="90000"/>
            </a:lnSpc>
            <a:spcBef>
              <a:spcPct val="0"/>
            </a:spcBef>
            <a:spcAft>
              <a:spcPct val="20000"/>
            </a:spcAft>
            <a:buChar char="••"/>
          </a:pPr>
          <a:r>
            <a:rPr lang="en-US" sz="1600" kern="1200" dirty="0" smtClean="0"/>
            <a:t>&lt;summary&gt;</a:t>
          </a:r>
          <a:endParaRPr lang="en-US" sz="1600" kern="1200" dirty="0"/>
        </a:p>
      </dsp:txBody>
      <dsp:txXfrm>
        <a:off x="0" y="597876"/>
        <a:ext cx="9052560" cy="30429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8/16/2021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a:t>
            </a:fld>
            <a:endParaRPr lang="en-US"/>
          </a:p>
        </p:txBody>
      </p:sp>
    </p:spTree>
    <p:extLst>
      <p:ext uri="{BB962C8B-B14F-4D97-AF65-F5344CB8AC3E}">
        <p14:creationId xmlns:p14="http://schemas.microsoft.com/office/powerpoint/2010/main" val="2160021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Draw a Line</a:t>
            </a:r>
          </a:p>
          <a:p>
            <a:r>
              <a:rPr lang="en-US" sz="1200" b="0" i="0" kern="1200" dirty="0" smtClean="0">
                <a:solidFill>
                  <a:schemeClr val="tx1"/>
                </a:solidFill>
                <a:effectLst/>
                <a:latin typeface="+mn-lt"/>
                <a:ea typeface="+mn-ea"/>
                <a:cs typeface="+mn-cs"/>
              </a:rPr>
              <a:t>To draw a straight line on a canvas, use the following methods:</a:t>
            </a:r>
          </a:p>
          <a:p>
            <a:r>
              <a:rPr lang="en-US" sz="1200" b="0" i="0" kern="1200" dirty="0" err="1" smtClean="0">
                <a:solidFill>
                  <a:schemeClr val="tx1"/>
                </a:solidFill>
                <a:effectLst/>
                <a:latin typeface="+mn-lt"/>
                <a:ea typeface="+mn-ea"/>
                <a:cs typeface="+mn-cs"/>
              </a:rPr>
              <a:t>moveTo</a:t>
            </a: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 defines the starting point of the line</a:t>
            </a:r>
          </a:p>
          <a:p>
            <a:r>
              <a:rPr lang="en-US" sz="1200" b="0" i="0" kern="1200" dirty="0" err="1" smtClean="0">
                <a:solidFill>
                  <a:schemeClr val="tx1"/>
                </a:solidFill>
                <a:effectLst/>
                <a:latin typeface="+mn-lt"/>
                <a:ea typeface="+mn-ea"/>
                <a:cs typeface="+mn-cs"/>
              </a:rPr>
              <a:t>lineTo</a:t>
            </a: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 defines the ending point of the line</a:t>
            </a:r>
          </a:p>
          <a:p>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Draw a Circle</a:t>
            </a:r>
          </a:p>
          <a:p>
            <a:r>
              <a:rPr lang="en-US" sz="1200" b="0" i="0" kern="1200" dirty="0" smtClean="0">
                <a:solidFill>
                  <a:schemeClr val="tx1"/>
                </a:solidFill>
                <a:effectLst/>
                <a:latin typeface="+mn-lt"/>
                <a:ea typeface="+mn-ea"/>
                <a:cs typeface="+mn-cs"/>
              </a:rPr>
              <a:t>To draw a circle on a canvas, use the following methods:</a:t>
            </a:r>
          </a:p>
          <a:p>
            <a:r>
              <a:rPr lang="en-US" sz="1200" b="0" i="0" kern="1200" dirty="0" err="1" smtClean="0">
                <a:solidFill>
                  <a:schemeClr val="tx1"/>
                </a:solidFill>
                <a:effectLst/>
                <a:latin typeface="+mn-lt"/>
                <a:ea typeface="+mn-ea"/>
                <a:cs typeface="+mn-cs"/>
              </a:rPr>
              <a:t>beginPath</a:t>
            </a:r>
            <a:r>
              <a:rPr lang="en-US" sz="1200" b="0" i="0" kern="1200" dirty="0" smtClean="0">
                <a:solidFill>
                  <a:schemeClr val="tx1"/>
                </a:solidFill>
                <a:effectLst/>
                <a:latin typeface="+mn-lt"/>
                <a:ea typeface="+mn-ea"/>
                <a:cs typeface="+mn-cs"/>
              </a:rPr>
              <a:t>() - begins a path</a:t>
            </a:r>
          </a:p>
          <a:p>
            <a:r>
              <a:rPr lang="en-US" sz="1200" b="0" i="0" kern="1200" dirty="0" smtClean="0">
                <a:solidFill>
                  <a:schemeClr val="tx1"/>
                </a:solidFill>
                <a:effectLst/>
                <a:latin typeface="+mn-lt"/>
                <a:ea typeface="+mn-ea"/>
                <a:cs typeface="+mn-cs"/>
              </a:rPr>
              <a:t>arc(</a:t>
            </a:r>
            <a:r>
              <a:rPr lang="en-US" sz="1200" b="0" i="0" kern="1200" dirty="0" err="1" smtClean="0">
                <a:solidFill>
                  <a:schemeClr val="tx1"/>
                </a:solidFill>
                <a:effectLst/>
                <a:latin typeface="+mn-lt"/>
                <a:ea typeface="+mn-ea"/>
                <a:cs typeface="+mn-cs"/>
              </a:rPr>
              <a:t>x,y,r,startangle,endangle</a:t>
            </a:r>
            <a:r>
              <a:rPr lang="en-US" sz="1200" b="0" i="0" kern="1200" dirty="0" smtClean="0">
                <a:solidFill>
                  <a:schemeClr val="tx1"/>
                </a:solidFill>
                <a:effectLst/>
                <a:latin typeface="+mn-lt"/>
                <a:ea typeface="+mn-ea"/>
                <a:cs typeface="+mn-cs"/>
              </a:rPr>
              <a:t>) - creates an arc/curve. To create a circle with arc(): Set start angle to 0 and end angle to 2*</a:t>
            </a:r>
            <a:r>
              <a:rPr lang="en-US" sz="1200" b="0" i="0" kern="1200" dirty="0" err="1" smtClean="0">
                <a:solidFill>
                  <a:schemeClr val="tx1"/>
                </a:solidFill>
                <a:effectLst/>
                <a:latin typeface="+mn-lt"/>
                <a:ea typeface="+mn-ea"/>
                <a:cs typeface="+mn-cs"/>
              </a:rPr>
              <a:t>Math.PI</a:t>
            </a:r>
            <a:r>
              <a:rPr lang="en-US" sz="1200" b="0" i="0" kern="1200" dirty="0" smtClean="0">
                <a:solidFill>
                  <a:schemeClr val="tx1"/>
                </a:solidFill>
                <a:effectLst/>
                <a:latin typeface="+mn-lt"/>
                <a:ea typeface="+mn-ea"/>
                <a:cs typeface="+mn-cs"/>
              </a:rPr>
              <a:t>. The x and y parameters define the x- and y-coordinates of the center of the circle. The r parameter defines the radius of the circle.</a:t>
            </a:r>
          </a:p>
          <a:p>
            <a:endParaRPr lang="en-I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different types of gradients:</a:t>
            </a:r>
          </a:p>
          <a:p>
            <a:r>
              <a:rPr lang="en-US" sz="1200" b="0" i="0" kern="1200" dirty="0" err="1" smtClean="0">
                <a:solidFill>
                  <a:schemeClr val="tx1"/>
                </a:solidFill>
                <a:effectLst/>
                <a:latin typeface="+mn-lt"/>
                <a:ea typeface="+mn-ea"/>
                <a:cs typeface="+mn-cs"/>
              </a:rPr>
              <a:t>createLinearGradient</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x,y,x1,y1</a:t>
            </a:r>
            <a:r>
              <a:rPr lang="en-US" sz="1200" b="0" i="0" kern="1200" dirty="0" smtClean="0">
                <a:solidFill>
                  <a:schemeClr val="tx1"/>
                </a:solidFill>
                <a:effectLst/>
                <a:latin typeface="+mn-lt"/>
                <a:ea typeface="+mn-ea"/>
                <a:cs typeface="+mn-cs"/>
              </a:rPr>
              <a:t>) - creates a linear gradient</a:t>
            </a:r>
          </a:p>
          <a:p>
            <a:r>
              <a:rPr lang="en-US" sz="1200" b="0" i="0" kern="1200" dirty="0" err="1" smtClean="0">
                <a:solidFill>
                  <a:schemeClr val="tx1"/>
                </a:solidFill>
                <a:effectLst/>
                <a:latin typeface="+mn-lt"/>
                <a:ea typeface="+mn-ea"/>
                <a:cs typeface="+mn-cs"/>
              </a:rPr>
              <a:t>createRadialGradient</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x,y,r,x1,y1,r1</a:t>
            </a:r>
            <a:r>
              <a:rPr lang="en-US" sz="1200" b="0" i="0" kern="1200" dirty="0" smtClean="0">
                <a:solidFill>
                  <a:schemeClr val="tx1"/>
                </a:solidFill>
                <a:effectLst/>
                <a:latin typeface="+mn-lt"/>
                <a:ea typeface="+mn-ea"/>
                <a:cs typeface="+mn-cs"/>
              </a:rPr>
              <a:t>) - creates a radial/circular gradient</a:t>
            </a:r>
          </a:p>
          <a:p>
            <a:r>
              <a:rPr lang="en-US" sz="1200" b="0" i="0" kern="1200" dirty="0" smtClean="0">
                <a:solidFill>
                  <a:schemeClr val="tx1"/>
                </a:solidFill>
                <a:effectLst/>
                <a:latin typeface="+mn-lt"/>
                <a:ea typeface="+mn-ea"/>
                <a:cs typeface="+mn-cs"/>
              </a:rPr>
              <a:t>Once we have a gradient object, we must add two or more color stops.</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addColorStop</a:t>
            </a:r>
            <a:r>
              <a:rPr lang="en-US" sz="1200" b="0" i="0" kern="1200" dirty="0" smtClean="0">
                <a:solidFill>
                  <a:schemeClr val="tx1"/>
                </a:solidFill>
                <a:effectLst/>
                <a:latin typeface="+mn-lt"/>
                <a:ea typeface="+mn-ea"/>
                <a:cs typeface="+mn-cs"/>
              </a:rPr>
              <a:t>() method specifies the color stops, and its position along the gradient. Gradient positions can be anywhere between 0 to 1.</a:t>
            </a:r>
          </a:p>
          <a:p>
            <a:r>
              <a:rPr lang="en-US" sz="1200" b="0" i="0" kern="1200" dirty="0" smtClean="0">
                <a:solidFill>
                  <a:schemeClr val="tx1"/>
                </a:solidFill>
                <a:effectLst/>
                <a:latin typeface="+mn-lt"/>
                <a:ea typeface="+mn-ea"/>
                <a:cs typeface="+mn-cs"/>
              </a:rPr>
              <a:t>To use the gradient, set the </a:t>
            </a:r>
            <a:r>
              <a:rPr lang="en-US" sz="1200" b="0" i="0" kern="1200" dirty="0" err="1" smtClean="0">
                <a:solidFill>
                  <a:schemeClr val="tx1"/>
                </a:solidFill>
                <a:effectLst/>
                <a:latin typeface="+mn-lt"/>
                <a:ea typeface="+mn-ea"/>
                <a:cs typeface="+mn-cs"/>
              </a:rPr>
              <a:t>fillStyle</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strokeStyle</a:t>
            </a:r>
            <a:r>
              <a:rPr lang="en-US" sz="1200" b="0" i="0" kern="1200" dirty="0" smtClean="0">
                <a:solidFill>
                  <a:schemeClr val="tx1"/>
                </a:solidFill>
                <a:effectLst/>
                <a:latin typeface="+mn-lt"/>
                <a:ea typeface="+mn-ea"/>
                <a:cs typeface="+mn-cs"/>
              </a:rPr>
              <a:t> property to the gradient, then draw the shape (rectangle, text, or a line).</a:t>
            </a:r>
          </a:p>
          <a:p>
            <a:endParaRPr lang="en-IN" sz="1200" b="0" i="0" kern="1200" dirty="0" smtClean="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Drawing Text on the Canvas</a:t>
            </a:r>
          </a:p>
          <a:p>
            <a:r>
              <a:rPr lang="en-US" sz="1200" b="0" i="0" kern="1200" dirty="0" smtClean="0">
                <a:solidFill>
                  <a:schemeClr val="tx1"/>
                </a:solidFill>
                <a:effectLst/>
                <a:latin typeface="+mn-lt"/>
                <a:ea typeface="+mn-ea"/>
                <a:cs typeface="+mn-cs"/>
              </a:rPr>
              <a:t>To draw text on a canvas, the most important property and methods are:</a:t>
            </a:r>
          </a:p>
          <a:p>
            <a:r>
              <a:rPr lang="en-US" sz="1200" b="0" i="0" kern="1200" dirty="0" smtClean="0">
                <a:solidFill>
                  <a:schemeClr val="tx1"/>
                </a:solidFill>
                <a:effectLst/>
                <a:latin typeface="+mn-lt"/>
                <a:ea typeface="+mn-ea"/>
                <a:cs typeface="+mn-cs"/>
              </a:rPr>
              <a:t>font - defines the font properties for the text</a:t>
            </a:r>
          </a:p>
          <a:p>
            <a:r>
              <a:rPr lang="en-US" sz="1200" b="0" i="0" kern="1200" dirty="0" err="1" smtClean="0">
                <a:solidFill>
                  <a:schemeClr val="tx1"/>
                </a:solidFill>
                <a:effectLst/>
                <a:latin typeface="+mn-lt"/>
                <a:ea typeface="+mn-ea"/>
                <a:cs typeface="+mn-cs"/>
              </a:rPr>
              <a:t>fillText</a:t>
            </a: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text,x,y</a:t>
            </a:r>
            <a:r>
              <a:rPr lang="en-US" sz="1200" b="0" i="0" kern="1200" dirty="0" smtClean="0">
                <a:solidFill>
                  <a:schemeClr val="tx1"/>
                </a:solidFill>
                <a:effectLst/>
                <a:latin typeface="+mn-lt"/>
                <a:ea typeface="+mn-ea"/>
                <a:cs typeface="+mn-cs"/>
              </a:rPr>
              <a:t>) - draws "filled" text on the canvas</a:t>
            </a:r>
          </a:p>
          <a:p>
            <a:r>
              <a:rPr lang="en-US" sz="1200" b="0" i="0" kern="1200" dirty="0" err="1" smtClean="0">
                <a:solidFill>
                  <a:schemeClr val="tx1"/>
                </a:solidFill>
                <a:effectLst/>
                <a:latin typeface="+mn-lt"/>
                <a:ea typeface="+mn-ea"/>
                <a:cs typeface="+mn-cs"/>
              </a:rPr>
              <a:t>strokeText</a:t>
            </a: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text,x,y</a:t>
            </a:r>
            <a:r>
              <a:rPr lang="en-US" sz="1200" b="0" i="0" kern="1200" dirty="0" smtClean="0">
                <a:solidFill>
                  <a:schemeClr val="tx1"/>
                </a:solidFill>
                <a:effectLst/>
                <a:latin typeface="+mn-lt"/>
                <a:ea typeface="+mn-ea"/>
                <a:cs typeface="+mn-cs"/>
              </a:rPr>
              <a:t>) - draws text on the canvas (no fill)</a:t>
            </a:r>
          </a:p>
          <a:p>
            <a:r>
              <a:rPr lang="en-US" dirty="0" smtClean="0"/>
              <a:t/>
            </a:r>
            <a:br>
              <a:rPr lang="en-US" dirty="0" smtClean="0"/>
            </a:br>
            <a:endParaRPr lang="en-I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26</a:t>
            </a:fld>
            <a:endParaRPr lang="en-US"/>
          </a:p>
        </p:txBody>
      </p:sp>
    </p:spTree>
    <p:extLst>
      <p:ext uri="{BB962C8B-B14F-4D97-AF65-F5344CB8AC3E}">
        <p14:creationId xmlns:p14="http://schemas.microsoft.com/office/powerpoint/2010/main" val="2385674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HTML5, application data had to be stored in cookies, included in every server request. Web storage is more secure, and large amounts of data can be stored locally, without affecting website performance.</a:t>
            </a:r>
          </a:p>
          <a:p>
            <a:endParaRPr lang="en-I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localStorage</a:t>
            </a:r>
            <a:r>
              <a:rPr lang="en-US" sz="1200" b="0" i="0" kern="1200" dirty="0" smtClean="0">
                <a:solidFill>
                  <a:schemeClr val="tx1"/>
                </a:solidFill>
                <a:effectLst/>
                <a:latin typeface="+mn-lt"/>
                <a:ea typeface="+mn-ea"/>
                <a:cs typeface="+mn-cs"/>
              </a:rPr>
              <a:t> object stores the data with no expiration date. The data will not be deleted when the browser is closed, and will be available the next day, week, or year.</a:t>
            </a:r>
          </a:p>
          <a:p>
            <a:endParaRPr lang="en-IN" dirty="0" smtClean="0"/>
          </a:p>
          <a:p>
            <a:r>
              <a:rPr lang="en-US" sz="1200" b="0" i="0" kern="1200" dirty="0" smtClean="0">
                <a:solidFill>
                  <a:schemeClr val="tx1"/>
                </a:solidFill>
                <a:effectLst/>
                <a:latin typeface="+mn-lt"/>
                <a:ea typeface="+mn-ea"/>
                <a:cs typeface="+mn-cs"/>
              </a:rPr>
              <a:t>// Store</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localStorage.lastname</a:t>
            </a:r>
            <a:r>
              <a:rPr lang="en-US" sz="1200" b="0" i="0" kern="1200" dirty="0" smtClean="0">
                <a:solidFill>
                  <a:schemeClr val="tx1"/>
                </a:solidFill>
                <a:effectLst/>
                <a:latin typeface="+mn-lt"/>
                <a:ea typeface="+mn-ea"/>
                <a:cs typeface="+mn-cs"/>
              </a:rPr>
              <a:t> = "Smith";</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Retrieve</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("result").</a:t>
            </a:r>
            <a:r>
              <a:rPr lang="en-US" sz="1200" b="0" i="0" kern="1200" dirty="0" err="1" smtClean="0">
                <a:solidFill>
                  <a:schemeClr val="tx1"/>
                </a:solidFill>
                <a:effectLst/>
                <a:latin typeface="+mn-lt"/>
                <a:ea typeface="+mn-ea"/>
                <a:cs typeface="+mn-cs"/>
              </a:rPr>
              <a:t>innerHTML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localStorage.lastname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syntax for removing the "</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localStorage</a:t>
            </a:r>
            <a:r>
              <a:rPr lang="en-US" sz="1200" b="0" i="0" kern="1200" dirty="0" smtClean="0">
                <a:solidFill>
                  <a:schemeClr val="tx1"/>
                </a:solidFill>
                <a:effectLst/>
                <a:latin typeface="+mn-lt"/>
                <a:ea typeface="+mn-ea"/>
                <a:cs typeface="+mn-cs"/>
              </a:rPr>
              <a:t> item is as follows:</a:t>
            </a:r>
          </a:p>
          <a:p>
            <a:r>
              <a:rPr lang="en-US" sz="1200" b="0" i="0" kern="1200" dirty="0" err="1" smtClean="0">
                <a:solidFill>
                  <a:schemeClr val="tx1"/>
                </a:solidFill>
                <a:effectLst/>
                <a:latin typeface="+mn-lt"/>
                <a:ea typeface="+mn-ea"/>
                <a:cs typeface="+mn-cs"/>
              </a:rPr>
              <a:t>localStorage.removeItem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Name/value pairs are always stored as strings. Remember to convert them to another format when needed!</a:t>
            </a:r>
          </a:p>
          <a:p>
            <a:endParaRPr lang="en-IN" dirty="0" smtClean="0"/>
          </a:p>
          <a:p>
            <a:r>
              <a:rPr lang="en-US" sz="1200" b="0" i="0" kern="1200" dirty="0" smtClean="0">
                <a:solidFill>
                  <a:schemeClr val="tx1"/>
                </a:solidFill>
                <a:effectLst/>
                <a:latin typeface="+mn-lt"/>
                <a:ea typeface="+mn-ea"/>
                <a:cs typeface="+mn-cs"/>
              </a:rPr>
              <a:t>The </a:t>
            </a:r>
            <a:r>
              <a:rPr lang="en-US" dirty="0" err="1" smtClean="0"/>
              <a:t>sessionStorage</a:t>
            </a:r>
            <a:r>
              <a:rPr lang="en-US" sz="1200" b="0" i="0" kern="1200" dirty="0" smtClean="0">
                <a:solidFill>
                  <a:schemeClr val="tx1"/>
                </a:solidFill>
                <a:effectLst/>
                <a:latin typeface="+mn-lt"/>
                <a:ea typeface="+mn-ea"/>
                <a:cs typeface="+mn-cs"/>
              </a:rPr>
              <a:t> object is equal to the </a:t>
            </a:r>
            <a:r>
              <a:rPr lang="en-US" sz="1200" b="0" i="0" kern="1200" dirty="0" err="1" smtClean="0">
                <a:solidFill>
                  <a:schemeClr val="tx1"/>
                </a:solidFill>
                <a:effectLst/>
                <a:latin typeface="+mn-lt"/>
                <a:ea typeface="+mn-ea"/>
                <a:cs typeface="+mn-cs"/>
              </a:rPr>
              <a:t>localStorage</a:t>
            </a:r>
            <a:r>
              <a:rPr lang="en-US" sz="1200" b="0" i="0" kern="1200" dirty="0" smtClean="0">
                <a:solidFill>
                  <a:schemeClr val="tx1"/>
                </a:solidFill>
                <a:effectLst/>
                <a:latin typeface="+mn-lt"/>
                <a:ea typeface="+mn-ea"/>
                <a:cs typeface="+mn-cs"/>
              </a:rPr>
              <a:t> object, </a:t>
            </a:r>
            <a:r>
              <a:rPr lang="en-US" sz="1200" b="1" i="0" kern="1200" dirty="0" smtClean="0">
                <a:solidFill>
                  <a:schemeClr val="tx1"/>
                </a:solidFill>
                <a:effectLst/>
                <a:latin typeface="+mn-lt"/>
                <a:ea typeface="+mn-ea"/>
                <a:cs typeface="+mn-cs"/>
              </a:rPr>
              <a:t>except</a:t>
            </a:r>
            <a:r>
              <a:rPr lang="en-US" sz="1200" b="0" i="0" kern="1200" dirty="0" smtClean="0">
                <a:solidFill>
                  <a:schemeClr val="tx1"/>
                </a:solidFill>
                <a:effectLst/>
                <a:latin typeface="+mn-lt"/>
                <a:ea typeface="+mn-ea"/>
                <a:cs typeface="+mn-cs"/>
              </a:rPr>
              <a:t> that it stores the data for only one session. The data is deleted when the user closes the specific browser tab</a:t>
            </a:r>
            <a:endParaRPr lang="en-IN" dirty="0" smtClean="0"/>
          </a:p>
          <a:p>
            <a:endParaRPr lang="en-IN" dirty="0" smtClean="0"/>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28</a:t>
            </a:fld>
            <a:endParaRPr lang="en-US"/>
          </a:p>
        </p:txBody>
      </p:sp>
    </p:spTree>
    <p:extLst>
      <p:ext uri="{BB962C8B-B14F-4D97-AF65-F5344CB8AC3E}">
        <p14:creationId xmlns:p14="http://schemas.microsoft.com/office/powerpoint/2010/main" val="3697733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36</a:t>
            </a:fld>
            <a:endParaRPr lang="en-US"/>
          </a:p>
        </p:txBody>
      </p:sp>
    </p:spTree>
    <p:extLst>
      <p:ext uri="{BB962C8B-B14F-4D97-AF65-F5344CB8AC3E}">
        <p14:creationId xmlns:p14="http://schemas.microsoft.com/office/powerpoint/2010/main" val="414060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t>
            </a:r>
            <a:r>
              <a:rPr lang="en-US" dirty="0" err="1" smtClean="0"/>
              <a:t>doctype</a:t>
            </a:r>
            <a:r>
              <a:rPr lang="en-US" dirty="0" smtClean="0"/>
              <a:t> html&gt; &lt;html </a:t>
            </a:r>
            <a:r>
              <a:rPr lang="en-US" dirty="0" err="1" smtClean="0"/>
              <a:t>lang</a:t>
            </a:r>
            <a:r>
              <a:rPr lang="en-US" dirty="0" smtClean="0"/>
              <a:t>="</a:t>
            </a:r>
            <a:r>
              <a:rPr lang="en-US" dirty="0" err="1" smtClean="0"/>
              <a:t>en</a:t>
            </a:r>
            <a:r>
              <a:rPr lang="en-US" dirty="0" smtClean="0"/>
              <a:t>"&gt; //</a:t>
            </a:r>
            <a:r>
              <a:rPr lang="en-US" dirty="0" err="1" smtClean="0"/>
              <a:t>lang</a:t>
            </a:r>
            <a:r>
              <a:rPr lang="en-US" dirty="0" smtClean="0"/>
              <a:t> embedded in html &lt;head&gt; &lt;title&gt;HTML5 Page&lt;/title&gt; &lt;meta charset="utf-8"&gt; </a:t>
            </a:r>
            <a:r>
              <a:rPr lang="en-US" sz="1200" kern="1200" dirty="0" smtClean="0">
                <a:solidFill>
                  <a:schemeClr val="tx1"/>
                </a:solidFill>
                <a:effectLst/>
                <a:latin typeface="+mn-lt"/>
                <a:ea typeface="+mn-ea"/>
                <a:cs typeface="+mn-cs"/>
              </a:rPr>
              <a:t>//Short charset meta tag</a:t>
            </a:r>
            <a:r>
              <a:rPr lang="en-US" dirty="0" smtClean="0"/>
              <a:t> &lt;link </a:t>
            </a:r>
            <a:r>
              <a:rPr lang="en-US" dirty="0" err="1" smtClean="0"/>
              <a:t>href</a:t>
            </a:r>
            <a:r>
              <a:rPr lang="en-US" dirty="0" smtClean="0"/>
              <a:t>="style.css" </a:t>
            </a:r>
            <a:r>
              <a:rPr lang="en-US" dirty="0" err="1" smtClean="0"/>
              <a:t>rel</a:t>
            </a:r>
            <a:r>
              <a:rPr lang="en-US" dirty="0" smtClean="0"/>
              <a:t>="stylesheet"&gt; </a:t>
            </a:r>
            <a:r>
              <a:rPr lang="en-US" sz="1200" kern="1200" dirty="0" smtClean="0">
                <a:solidFill>
                  <a:schemeClr val="tx1"/>
                </a:solidFill>
                <a:effectLst/>
                <a:latin typeface="+mn-lt"/>
                <a:ea typeface="+mn-ea"/>
                <a:cs typeface="+mn-cs"/>
              </a:rPr>
              <a:t>//No Type attribute</a:t>
            </a:r>
            <a:r>
              <a:rPr lang="en-US" dirty="0" smtClean="0"/>
              <a:t> &lt;script </a:t>
            </a:r>
            <a:r>
              <a:rPr lang="en-US" dirty="0" err="1" smtClean="0"/>
              <a:t>src</a:t>
            </a:r>
            <a:r>
              <a:rPr lang="en-US" dirty="0" smtClean="0"/>
              <a:t>="file.js"&gt;&lt;/script&gt; </a:t>
            </a:r>
            <a:r>
              <a:rPr lang="en-US" sz="1200" kern="1200" dirty="0" smtClean="0">
                <a:solidFill>
                  <a:schemeClr val="tx1"/>
                </a:solidFill>
                <a:effectLst/>
                <a:latin typeface="+mn-lt"/>
                <a:ea typeface="+mn-ea"/>
                <a:cs typeface="+mn-cs"/>
              </a:rPr>
              <a:t>//No Type attribute required</a:t>
            </a:r>
            <a:r>
              <a:rPr lang="en-US" dirty="0" smtClean="0"/>
              <a:t> &lt;/head&gt; &lt;body&gt; &lt;h1&gt;My First HTML5 page.&lt;/h1&gt; &lt;/body&gt; &lt;/html&gt;</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a:t>
            </a:fld>
            <a:endParaRPr lang="en-US"/>
          </a:p>
        </p:txBody>
      </p:sp>
    </p:spTree>
    <p:extLst>
      <p:ext uri="{BB962C8B-B14F-4D97-AF65-F5344CB8AC3E}">
        <p14:creationId xmlns:p14="http://schemas.microsoft.com/office/powerpoint/2010/main" val="394029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have several </a:t>
            </a:r>
            <a:r>
              <a:rPr lang="en-US" dirty="0" smtClean="0"/>
              <a:t>&lt;header&gt;</a:t>
            </a:r>
            <a:r>
              <a:rPr lang="en-US" sz="1200" b="0" i="0" kern="1200" dirty="0" smtClean="0">
                <a:solidFill>
                  <a:schemeClr val="tx1"/>
                </a:solidFill>
                <a:effectLst/>
                <a:latin typeface="+mn-lt"/>
                <a:ea typeface="+mn-ea"/>
                <a:cs typeface="+mn-cs"/>
              </a:rPr>
              <a:t> elements in one HTML document. However, </a:t>
            </a:r>
            <a:r>
              <a:rPr lang="en-US" dirty="0" smtClean="0"/>
              <a:t>&lt;header&gt;</a:t>
            </a:r>
            <a:r>
              <a:rPr lang="en-US" sz="1200" b="0" i="0" kern="1200" dirty="0" smtClean="0">
                <a:solidFill>
                  <a:schemeClr val="tx1"/>
                </a:solidFill>
                <a:effectLst/>
                <a:latin typeface="+mn-lt"/>
                <a:ea typeface="+mn-ea"/>
                <a:cs typeface="+mn-cs"/>
              </a:rPr>
              <a:t> cannot be placed within a </a:t>
            </a:r>
            <a:r>
              <a:rPr lang="en-US" dirty="0" smtClean="0"/>
              <a:t>&lt;footer&gt;</a:t>
            </a:r>
            <a:r>
              <a:rPr lang="en-US" sz="1200" b="0" i="0" kern="1200" dirty="0" smtClean="0">
                <a:solidFill>
                  <a:schemeClr val="tx1"/>
                </a:solidFill>
                <a:effectLst/>
                <a:latin typeface="+mn-lt"/>
                <a:ea typeface="+mn-ea"/>
                <a:cs typeface="+mn-cs"/>
              </a:rPr>
              <a:t>, </a:t>
            </a:r>
            <a:r>
              <a:rPr lang="en-US" dirty="0" smtClean="0"/>
              <a:t>&lt;address&gt;</a:t>
            </a:r>
            <a:r>
              <a:rPr lang="en-US" sz="1200" b="0" i="0" kern="1200" dirty="0" smtClean="0">
                <a:solidFill>
                  <a:schemeClr val="tx1"/>
                </a:solidFill>
                <a:effectLst/>
                <a:latin typeface="+mn-lt"/>
                <a:ea typeface="+mn-ea"/>
                <a:cs typeface="+mn-cs"/>
              </a:rPr>
              <a:t> or another </a:t>
            </a:r>
            <a:r>
              <a:rPr lang="en-US" dirty="0" smtClean="0"/>
              <a:t>&lt;header&gt;</a:t>
            </a:r>
            <a:r>
              <a:rPr lang="en-US" sz="1200" b="0" i="0" kern="1200" dirty="0" smtClean="0">
                <a:solidFill>
                  <a:schemeClr val="tx1"/>
                </a:solidFill>
                <a:effectLst/>
                <a:latin typeface="+mn-lt"/>
                <a:ea typeface="+mn-ea"/>
                <a:cs typeface="+mn-cs"/>
              </a:rPr>
              <a:t> element.</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13</a:t>
            </a:fld>
            <a:endParaRPr lang="en-US"/>
          </a:p>
        </p:txBody>
      </p:sp>
    </p:spTree>
    <p:extLst>
      <p:ext uri="{BB962C8B-B14F-4D97-AF65-F5344CB8AC3E}">
        <p14:creationId xmlns:p14="http://schemas.microsoft.com/office/powerpoint/2010/main" val="151437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web page could normally be split into sections for introduction, content, and contact information.</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14</a:t>
            </a:fld>
            <a:endParaRPr lang="en-US"/>
          </a:p>
        </p:txBody>
      </p:sp>
    </p:spTree>
    <p:extLst>
      <p:ext uri="{BB962C8B-B14F-4D97-AF65-F5344CB8AC3E}">
        <p14:creationId xmlns:p14="http://schemas.microsoft.com/office/powerpoint/2010/main" val="379030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Several &lt;footer&gt; elements possible</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16</a:t>
            </a:fld>
            <a:endParaRPr lang="en-US"/>
          </a:p>
        </p:txBody>
      </p:sp>
    </p:spTree>
    <p:extLst>
      <p:ext uri="{BB962C8B-B14F-4D97-AF65-F5344CB8AC3E}">
        <p14:creationId xmlns:p14="http://schemas.microsoft.com/office/powerpoint/2010/main" val="190422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&lt;</a:t>
            </a:r>
            <a:r>
              <a:rPr lang="en-US" sz="1200" b="0" i="0" kern="1200" dirty="0" err="1" smtClean="0">
                <a:solidFill>
                  <a:schemeClr val="tx1"/>
                </a:solidFill>
                <a:effectLst/>
                <a:latin typeface="+mn-lt"/>
                <a:ea typeface="+mn-ea"/>
                <a:cs typeface="+mn-cs"/>
              </a:rPr>
              <a:t>figcaption</a:t>
            </a:r>
            <a:r>
              <a:rPr lang="en-US" sz="1200" b="0" i="0" kern="1200" dirty="0" smtClean="0">
                <a:solidFill>
                  <a:schemeClr val="tx1"/>
                </a:solidFill>
                <a:effectLst/>
                <a:latin typeface="+mn-lt"/>
                <a:ea typeface="+mn-ea"/>
                <a:cs typeface="+mn-cs"/>
              </a:rPr>
              <a:t>&gt; tag defines a caption for a &lt;figure&gt; element. The &lt;</a:t>
            </a:r>
            <a:r>
              <a:rPr lang="en-US" sz="1200" b="0" i="0" kern="1200" dirty="0" err="1" smtClean="0">
                <a:solidFill>
                  <a:schemeClr val="tx1"/>
                </a:solidFill>
                <a:effectLst/>
                <a:latin typeface="+mn-lt"/>
                <a:ea typeface="+mn-ea"/>
                <a:cs typeface="+mn-cs"/>
              </a:rPr>
              <a:t>figcaption</a:t>
            </a:r>
            <a:r>
              <a:rPr lang="en-US" sz="1200" b="0" i="0" kern="1200" dirty="0" smtClean="0">
                <a:solidFill>
                  <a:schemeClr val="tx1"/>
                </a:solidFill>
                <a:effectLst/>
                <a:latin typeface="+mn-lt"/>
                <a:ea typeface="+mn-ea"/>
                <a:cs typeface="+mn-cs"/>
              </a:rPr>
              <a:t>&gt; element can be placed as the first or as the last child of a &lt;figure&gt; element.</a:t>
            </a:r>
          </a:p>
          <a:p>
            <a:r>
              <a:rPr lang="en-US" sz="1200" b="0" i="0" kern="1200" dirty="0" smtClean="0">
                <a:solidFill>
                  <a:schemeClr val="tx1"/>
                </a:solidFill>
                <a:effectLst/>
                <a:latin typeface="+mn-lt"/>
                <a:ea typeface="+mn-ea"/>
                <a:cs typeface="+mn-cs"/>
              </a:rPr>
              <a:t>The &lt;</a:t>
            </a:r>
            <a:r>
              <a:rPr lang="en-US" sz="1200" b="0" i="0" kern="1200" dirty="0" err="1" smtClean="0">
                <a:solidFill>
                  <a:schemeClr val="tx1"/>
                </a:solidFill>
                <a:effectLst/>
                <a:latin typeface="+mn-lt"/>
                <a:ea typeface="+mn-ea"/>
                <a:cs typeface="+mn-cs"/>
              </a:rPr>
              <a:t>img</a:t>
            </a:r>
            <a:r>
              <a:rPr lang="en-US" sz="1200" b="0" i="0" kern="1200" dirty="0" smtClean="0">
                <a:solidFill>
                  <a:schemeClr val="tx1"/>
                </a:solidFill>
                <a:effectLst/>
                <a:latin typeface="+mn-lt"/>
                <a:ea typeface="+mn-ea"/>
                <a:cs typeface="+mn-cs"/>
              </a:rPr>
              <a:t>&gt; element defines the actual image/illustration. </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19</a:t>
            </a:fld>
            <a:endParaRPr lang="en-US"/>
          </a:p>
        </p:txBody>
      </p:sp>
    </p:spTree>
    <p:extLst>
      <p:ext uri="{BB962C8B-B14F-4D97-AF65-F5344CB8AC3E}">
        <p14:creationId xmlns:p14="http://schemas.microsoft.com/office/powerpoint/2010/main" val="1428746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Always specify an </a:t>
            </a:r>
            <a:r>
              <a:rPr lang="en-US" dirty="0" smtClean="0"/>
              <a:t>&lt;</a:t>
            </a:r>
            <a:r>
              <a:rPr lang="en-US" dirty="0" err="1" smtClean="0"/>
              <a:t>img</a:t>
            </a:r>
            <a:r>
              <a:rPr lang="en-US" dirty="0" smtClean="0"/>
              <a:t>&gt;</a:t>
            </a:r>
            <a:r>
              <a:rPr lang="en-US" sz="1200" b="0" i="0" kern="1200" dirty="0" smtClean="0">
                <a:solidFill>
                  <a:schemeClr val="tx1"/>
                </a:solidFill>
                <a:effectLst/>
                <a:latin typeface="+mn-lt"/>
                <a:ea typeface="+mn-ea"/>
                <a:cs typeface="+mn-cs"/>
              </a:rPr>
              <a:t> element as the last child element of the </a:t>
            </a:r>
            <a:r>
              <a:rPr lang="en-US" dirty="0" smtClean="0"/>
              <a:t>&lt;picture&gt;</a:t>
            </a:r>
            <a:r>
              <a:rPr lang="en-US" sz="1200" b="0" i="0" kern="1200" dirty="0" smtClean="0">
                <a:solidFill>
                  <a:schemeClr val="tx1"/>
                </a:solidFill>
                <a:effectLst/>
                <a:latin typeface="+mn-lt"/>
                <a:ea typeface="+mn-ea"/>
                <a:cs typeface="+mn-cs"/>
              </a:rPr>
              <a:t> element. The </a:t>
            </a:r>
            <a:r>
              <a:rPr lang="en-US" dirty="0" smtClean="0"/>
              <a:t>&lt;</a:t>
            </a:r>
            <a:r>
              <a:rPr lang="en-US" dirty="0" err="1" smtClean="0"/>
              <a:t>img</a:t>
            </a:r>
            <a:r>
              <a:rPr lang="en-US" dirty="0" smtClean="0"/>
              <a:t>&gt;</a:t>
            </a:r>
            <a:r>
              <a:rPr lang="en-US" sz="1200" b="0" i="0" kern="1200" dirty="0" smtClean="0">
                <a:solidFill>
                  <a:schemeClr val="tx1"/>
                </a:solidFill>
                <a:effectLst/>
                <a:latin typeface="+mn-lt"/>
                <a:ea typeface="+mn-ea"/>
                <a:cs typeface="+mn-cs"/>
              </a:rPr>
              <a:t> element is used by browsers that do not support the </a:t>
            </a:r>
            <a:r>
              <a:rPr lang="en-US" dirty="0" smtClean="0"/>
              <a:t>&lt;picture&gt;</a:t>
            </a:r>
            <a:r>
              <a:rPr lang="en-US" sz="1200" b="0" i="0" kern="1200" dirty="0" smtClean="0">
                <a:solidFill>
                  <a:schemeClr val="tx1"/>
                </a:solidFill>
                <a:effectLst/>
                <a:latin typeface="+mn-lt"/>
                <a:ea typeface="+mn-ea"/>
                <a:cs typeface="+mn-cs"/>
              </a:rPr>
              <a:t> element, or if none of the </a:t>
            </a:r>
            <a:r>
              <a:rPr lang="en-US" dirty="0" smtClean="0"/>
              <a:t>&lt;source&gt;</a:t>
            </a:r>
            <a:r>
              <a:rPr lang="en-US" sz="1200" b="0" i="0" kern="1200" dirty="0" smtClean="0">
                <a:solidFill>
                  <a:schemeClr val="tx1"/>
                </a:solidFill>
                <a:effectLst/>
                <a:latin typeface="+mn-lt"/>
                <a:ea typeface="+mn-ea"/>
                <a:cs typeface="+mn-cs"/>
              </a:rPr>
              <a:t> tags match.</a:t>
            </a:r>
          </a:p>
          <a:p>
            <a:endParaRPr lang="en-I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to use the Picture Element</a:t>
            </a:r>
          </a:p>
          <a:p>
            <a:r>
              <a:rPr lang="en-US" sz="1200" b="0" i="0" kern="1200" dirty="0" smtClean="0">
                <a:solidFill>
                  <a:schemeClr val="tx1"/>
                </a:solidFill>
                <a:effectLst/>
                <a:latin typeface="+mn-lt"/>
                <a:ea typeface="+mn-ea"/>
                <a:cs typeface="+mn-cs"/>
              </a:rPr>
              <a:t>There are two main purposes for the &lt;picture&gt; element:</a:t>
            </a:r>
          </a:p>
          <a:p>
            <a:r>
              <a:rPr lang="en-US" sz="1200" b="0" i="0" kern="1200" dirty="0" smtClean="0">
                <a:solidFill>
                  <a:schemeClr val="tx1"/>
                </a:solidFill>
                <a:effectLst/>
                <a:latin typeface="+mn-lt"/>
                <a:ea typeface="+mn-ea"/>
                <a:cs typeface="+mn-cs"/>
              </a:rPr>
              <a:t>1. Bandwidth</a:t>
            </a:r>
          </a:p>
          <a:p>
            <a:r>
              <a:rPr lang="en-US" sz="1200" b="0" i="0" kern="1200" dirty="0" smtClean="0">
                <a:solidFill>
                  <a:schemeClr val="tx1"/>
                </a:solidFill>
                <a:effectLst/>
                <a:latin typeface="+mn-lt"/>
                <a:ea typeface="+mn-ea"/>
                <a:cs typeface="+mn-cs"/>
              </a:rPr>
              <a:t>If you have a small screen or device, it is not necessary to load a large image file. The browser will use the first &lt;source&gt; element with matching attribute values, and ignore any of the following elements.</a:t>
            </a:r>
          </a:p>
          <a:p>
            <a:r>
              <a:rPr lang="en-US" sz="1200" b="0" i="0" kern="1200" dirty="0" smtClean="0">
                <a:solidFill>
                  <a:schemeClr val="tx1"/>
                </a:solidFill>
                <a:effectLst/>
                <a:latin typeface="+mn-lt"/>
                <a:ea typeface="+mn-ea"/>
                <a:cs typeface="+mn-cs"/>
              </a:rPr>
              <a:t>2. Format Support</a:t>
            </a:r>
          </a:p>
          <a:p>
            <a:r>
              <a:rPr lang="en-US" sz="1200" b="0" i="0" kern="1200" dirty="0" smtClean="0">
                <a:solidFill>
                  <a:schemeClr val="tx1"/>
                </a:solidFill>
                <a:effectLst/>
                <a:latin typeface="+mn-lt"/>
                <a:ea typeface="+mn-ea"/>
                <a:cs typeface="+mn-cs"/>
              </a:rPr>
              <a:t>Some browsers or devices may not support all image formats. By using the &lt;picture&gt; element, you can add images of all formats, and the browser will use the first format it recognizes, and ignore any of the following elements.</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20</a:t>
            </a:fld>
            <a:endParaRPr lang="en-US"/>
          </a:p>
        </p:txBody>
      </p:sp>
    </p:spTree>
    <p:extLst>
      <p:ext uri="{BB962C8B-B14F-4D97-AF65-F5344CB8AC3E}">
        <p14:creationId xmlns:p14="http://schemas.microsoft.com/office/powerpoint/2010/main" val="3257693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21</a:t>
            </a:fld>
            <a:endParaRPr lang="en-US"/>
          </a:p>
        </p:txBody>
      </p:sp>
    </p:spTree>
    <p:extLst>
      <p:ext uri="{BB962C8B-B14F-4D97-AF65-F5344CB8AC3E}">
        <p14:creationId xmlns:p14="http://schemas.microsoft.com/office/powerpoint/2010/main" val="273763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controls</a:t>
            </a:r>
            <a:r>
              <a:rPr lang="en-US" sz="1200" b="0" i="0" kern="1200" dirty="0" smtClean="0">
                <a:solidFill>
                  <a:schemeClr val="tx1"/>
                </a:solidFill>
                <a:effectLst/>
                <a:latin typeface="+mn-lt"/>
                <a:ea typeface="+mn-ea"/>
                <a:cs typeface="+mn-cs"/>
              </a:rPr>
              <a:t> attribute adds video controls, like play, pause, and volume.</a:t>
            </a:r>
          </a:p>
          <a:p>
            <a:r>
              <a:rPr lang="en-US" sz="1200" b="0" i="0" kern="1200" dirty="0" smtClean="0">
                <a:solidFill>
                  <a:schemeClr val="tx1"/>
                </a:solidFill>
                <a:effectLst/>
                <a:latin typeface="+mn-lt"/>
                <a:ea typeface="+mn-ea"/>
                <a:cs typeface="+mn-cs"/>
              </a:rPr>
              <a:t>To start a video automatically, use the </a:t>
            </a:r>
            <a:r>
              <a:rPr lang="en-US" dirty="0" err="1" smtClean="0"/>
              <a:t>autoplay</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Add </a:t>
            </a:r>
            <a:r>
              <a:rPr lang="en-US" dirty="0" smtClean="0"/>
              <a:t>muted</a:t>
            </a:r>
            <a:r>
              <a:rPr lang="en-US" sz="1200" b="0" i="0" kern="1200" dirty="0" smtClean="0">
                <a:solidFill>
                  <a:schemeClr val="tx1"/>
                </a:solidFill>
                <a:effectLst/>
                <a:latin typeface="+mn-lt"/>
                <a:ea typeface="+mn-ea"/>
                <a:cs typeface="+mn-cs"/>
              </a:rPr>
              <a:t> after </a:t>
            </a:r>
            <a:r>
              <a:rPr lang="en-US" dirty="0" err="1" smtClean="0"/>
              <a:t>autoplay</a:t>
            </a:r>
            <a:r>
              <a:rPr lang="en-US" sz="1200" b="0" i="0" kern="1200" dirty="0" smtClean="0">
                <a:solidFill>
                  <a:schemeClr val="tx1"/>
                </a:solidFill>
                <a:effectLst/>
                <a:latin typeface="+mn-lt"/>
                <a:ea typeface="+mn-ea"/>
                <a:cs typeface="+mn-cs"/>
              </a:rPr>
              <a:t> to let your video start playing automatically (but muted)</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24</a:t>
            </a:fld>
            <a:endParaRPr lang="en-US"/>
          </a:p>
        </p:txBody>
      </p:sp>
    </p:spTree>
    <p:extLst>
      <p:ext uri="{BB962C8B-B14F-4D97-AF65-F5344CB8AC3E}">
        <p14:creationId xmlns:p14="http://schemas.microsoft.com/office/powerpoint/2010/main" val="2622707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8/16/2021</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8/16/2021</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5473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43719"/>
            <a:ext cx="9052560" cy="494506"/>
          </a:xfrm>
          <a:prstGeom prst="rect">
            <a:avLst/>
          </a:prstGeom>
        </p:spPr>
        <p:txBody>
          <a:bodyPr lIns="100557" tIns="50278" rIns="100557" bIns="50278"/>
          <a:lstStyle>
            <a:lvl1pPr algn="l">
              <a:defRPr sz="1800" b="1">
                <a:latin typeface="Tahoma" panose="020B0604030504040204" pitchFamily="34" charset="0"/>
                <a:ea typeface="Tahoma" panose="020B0604030504040204" pitchFamily="34" charset="0"/>
                <a:cs typeface="Tahom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2920" y="1228352"/>
            <a:ext cx="9052560" cy="3734967"/>
          </a:xfrm>
          <a:prstGeom prst="rect">
            <a:avLst/>
          </a:prstGeom>
        </p:spPr>
        <p:txBody>
          <a:bodyPr lIns="100557" tIns="50278" rIns="100557" bIns="50278"/>
          <a:lstStyle>
            <a:lvl1pPr>
              <a:defRPr sz="1600">
                <a:latin typeface="Tahoma" panose="020B0604030504040204" pitchFamily="34" charset="0"/>
                <a:ea typeface="Tahoma" panose="020B0604030504040204" pitchFamily="34" charset="0"/>
                <a:cs typeface="Tahoma" panose="020B0604030504040204" pitchFamily="34" charset="0"/>
              </a:defRPr>
            </a:lvl1pPr>
            <a:lvl2pPr>
              <a:defRPr sz="1400">
                <a:latin typeface="Tahoma" panose="020B0604030504040204" pitchFamily="34" charset="0"/>
                <a:ea typeface="Tahoma" panose="020B0604030504040204" pitchFamily="34" charset="0"/>
                <a:cs typeface="Tahoma" panose="020B0604030504040204"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
        <p:nvSpPr>
          <p:cNvPr id="8" name="Rectangle 7"/>
          <p:cNvSpPr/>
          <p:nvPr userDrawn="1"/>
        </p:nvSpPr>
        <p:spPr>
          <a:xfrm>
            <a:off x="0" y="619919"/>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05566" rtl="0" eaLnBrk="1" latinLnBrk="0" hangingPunct="1">
              <a:defRPr sz="2000" kern="1200">
                <a:solidFill>
                  <a:schemeClr val="lt1"/>
                </a:solidFill>
                <a:latin typeface="+mn-lt"/>
                <a:ea typeface="+mn-ea"/>
                <a:cs typeface="+mn-cs"/>
              </a:defRPr>
            </a:lvl1pPr>
            <a:lvl2pPr marL="502783" algn="l" defTabSz="1005566" rtl="0" eaLnBrk="1" latinLnBrk="0" hangingPunct="1">
              <a:defRPr sz="2000" kern="1200">
                <a:solidFill>
                  <a:schemeClr val="lt1"/>
                </a:solidFill>
                <a:latin typeface="+mn-lt"/>
                <a:ea typeface="+mn-ea"/>
                <a:cs typeface="+mn-cs"/>
              </a:defRPr>
            </a:lvl2pPr>
            <a:lvl3pPr marL="1005566" algn="l" defTabSz="1005566" rtl="0" eaLnBrk="1" latinLnBrk="0" hangingPunct="1">
              <a:defRPr sz="2000" kern="1200">
                <a:solidFill>
                  <a:schemeClr val="lt1"/>
                </a:solidFill>
                <a:latin typeface="+mn-lt"/>
                <a:ea typeface="+mn-ea"/>
                <a:cs typeface="+mn-cs"/>
              </a:defRPr>
            </a:lvl3pPr>
            <a:lvl4pPr marL="1508349" algn="l" defTabSz="1005566" rtl="0" eaLnBrk="1" latinLnBrk="0" hangingPunct="1">
              <a:defRPr sz="2000" kern="1200">
                <a:solidFill>
                  <a:schemeClr val="lt1"/>
                </a:solidFill>
                <a:latin typeface="+mn-lt"/>
                <a:ea typeface="+mn-ea"/>
                <a:cs typeface="+mn-cs"/>
              </a:defRPr>
            </a:lvl4pPr>
            <a:lvl5pPr marL="2011131" algn="l" defTabSz="1005566" rtl="0" eaLnBrk="1" latinLnBrk="0" hangingPunct="1">
              <a:defRPr sz="2000" kern="1200">
                <a:solidFill>
                  <a:schemeClr val="lt1"/>
                </a:solidFill>
                <a:latin typeface="+mn-lt"/>
                <a:ea typeface="+mn-ea"/>
                <a:cs typeface="+mn-cs"/>
              </a:defRPr>
            </a:lvl5pPr>
            <a:lvl6pPr marL="2513914" algn="l" defTabSz="1005566" rtl="0" eaLnBrk="1" latinLnBrk="0" hangingPunct="1">
              <a:defRPr sz="2000" kern="1200">
                <a:solidFill>
                  <a:schemeClr val="lt1"/>
                </a:solidFill>
                <a:latin typeface="+mn-lt"/>
                <a:ea typeface="+mn-ea"/>
                <a:cs typeface="+mn-cs"/>
              </a:defRPr>
            </a:lvl6pPr>
            <a:lvl7pPr marL="3016697" algn="l" defTabSz="1005566" rtl="0" eaLnBrk="1" latinLnBrk="0" hangingPunct="1">
              <a:defRPr sz="2000" kern="1200">
                <a:solidFill>
                  <a:schemeClr val="lt1"/>
                </a:solidFill>
                <a:latin typeface="+mn-lt"/>
                <a:ea typeface="+mn-ea"/>
                <a:cs typeface="+mn-cs"/>
              </a:defRPr>
            </a:lvl7pPr>
            <a:lvl8pPr marL="3519480" algn="l" defTabSz="1005566" rtl="0" eaLnBrk="1" latinLnBrk="0" hangingPunct="1">
              <a:defRPr sz="2000" kern="1200">
                <a:solidFill>
                  <a:schemeClr val="lt1"/>
                </a:solidFill>
                <a:latin typeface="+mn-lt"/>
                <a:ea typeface="+mn-ea"/>
                <a:cs typeface="+mn-cs"/>
              </a:defRPr>
            </a:lvl8pPr>
            <a:lvl9pPr marL="4022263" algn="l" defTabSz="1005566" rtl="0" eaLnBrk="1" latinLnBrk="0" hangingPunct="1">
              <a:defRPr sz="20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9438739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
        <p:nvSpPr>
          <p:cNvPr id="5" name="Rectangle 4"/>
          <p:cNvSpPr/>
          <p:nvPr userDrawn="1"/>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userDrawn="1"/>
        </p:nvSpPr>
        <p:spPr>
          <a:xfrm>
            <a:off x="675278" y="648031"/>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Agenda slide template</a:t>
            </a:r>
          </a:p>
        </p:txBody>
      </p:sp>
    </p:spTree>
    <p:extLst>
      <p:ext uri="{BB962C8B-B14F-4D97-AF65-F5344CB8AC3E}">
        <p14:creationId xmlns:p14="http://schemas.microsoft.com/office/powerpoint/2010/main" val="1389809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
        <p:nvSpPr>
          <p:cNvPr id="5" name="Rectangle 4"/>
          <p:cNvSpPr/>
          <p:nvPr userDrawn="1"/>
        </p:nvSpPr>
        <p:spPr>
          <a:xfrm>
            <a:off x="0" y="619919"/>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05566" rtl="0" eaLnBrk="1" latinLnBrk="0" hangingPunct="1">
              <a:defRPr sz="2000" kern="1200">
                <a:solidFill>
                  <a:schemeClr val="lt1"/>
                </a:solidFill>
                <a:latin typeface="+mn-lt"/>
                <a:ea typeface="+mn-ea"/>
                <a:cs typeface="+mn-cs"/>
              </a:defRPr>
            </a:lvl1pPr>
            <a:lvl2pPr marL="502783" algn="l" defTabSz="1005566" rtl="0" eaLnBrk="1" latinLnBrk="0" hangingPunct="1">
              <a:defRPr sz="2000" kern="1200">
                <a:solidFill>
                  <a:schemeClr val="lt1"/>
                </a:solidFill>
                <a:latin typeface="+mn-lt"/>
                <a:ea typeface="+mn-ea"/>
                <a:cs typeface="+mn-cs"/>
              </a:defRPr>
            </a:lvl2pPr>
            <a:lvl3pPr marL="1005566" algn="l" defTabSz="1005566" rtl="0" eaLnBrk="1" latinLnBrk="0" hangingPunct="1">
              <a:defRPr sz="2000" kern="1200">
                <a:solidFill>
                  <a:schemeClr val="lt1"/>
                </a:solidFill>
                <a:latin typeface="+mn-lt"/>
                <a:ea typeface="+mn-ea"/>
                <a:cs typeface="+mn-cs"/>
              </a:defRPr>
            </a:lvl3pPr>
            <a:lvl4pPr marL="1508349" algn="l" defTabSz="1005566" rtl="0" eaLnBrk="1" latinLnBrk="0" hangingPunct="1">
              <a:defRPr sz="2000" kern="1200">
                <a:solidFill>
                  <a:schemeClr val="lt1"/>
                </a:solidFill>
                <a:latin typeface="+mn-lt"/>
                <a:ea typeface="+mn-ea"/>
                <a:cs typeface="+mn-cs"/>
              </a:defRPr>
            </a:lvl4pPr>
            <a:lvl5pPr marL="2011131" algn="l" defTabSz="1005566" rtl="0" eaLnBrk="1" latinLnBrk="0" hangingPunct="1">
              <a:defRPr sz="2000" kern="1200">
                <a:solidFill>
                  <a:schemeClr val="lt1"/>
                </a:solidFill>
                <a:latin typeface="+mn-lt"/>
                <a:ea typeface="+mn-ea"/>
                <a:cs typeface="+mn-cs"/>
              </a:defRPr>
            </a:lvl5pPr>
            <a:lvl6pPr marL="2513914" algn="l" defTabSz="1005566" rtl="0" eaLnBrk="1" latinLnBrk="0" hangingPunct="1">
              <a:defRPr sz="2000" kern="1200">
                <a:solidFill>
                  <a:schemeClr val="lt1"/>
                </a:solidFill>
                <a:latin typeface="+mn-lt"/>
                <a:ea typeface="+mn-ea"/>
                <a:cs typeface="+mn-cs"/>
              </a:defRPr>
            </a:lvl6pPr>
            <a:lvl7pPr marL="3016697" algn="l" defTabSz="1005566" rtl="0" eaLnBrk="1" latinLnBrk="0" hangingPunct="1">
              <a:defRPr sz="2000" kern="1200">
                <a:solidFill>
                  <a:schemeClr val="lt1"/>
                </a:solidFill>
                <a:latin typeface="+mn-lt"/>
                <a:ea typeface="+mn-ea"/>
                <a:cs typeface="+mn-cs"/>
              </a:defRPr>
            </a:lvl7pPr>
            <a:lvl8pPr marL="3519480" algn="l" defTabSz="1005566" rtl="0" eaLnBrk="1" latinLnBrk="0" hangingPunct="1">
              <a:defRPr sz="2000" kern="1200">
                <a:solidFill>
                  <a:schemeClr val="lt1"/>
                </a:solidFill>
                <a:latin typeface="+mn-lt"/>
                <a:ea typeface="+mn-ea"/>
                <a:cs typeface="+mn-cs"/>
              </a:defRPr>
            </a:lvl8pPr>
            <a:lvl9pPr marL="4022263" algn="l" defTabSz="1005566" rtl="0" eaLnBrk="1" latinLnBrk="0" hangingPunct="1">
              <a:defRPr sz="2000" kern="1200">
                <a:solidFill>
                  <a:schemeClr val="lt1"/>
                </a:solidFill>
                <a:latin typeface="+mn-lt"/>
                <a:ea typeface="+mn-ea"/>
                <a:cs typeface="+mn-cs"/>
              </a:defRPr>
            </a:lvl9pPr>
          </a:lstStyle>
          <a:p>
            <a:pPr algn="ctr"/>
            <a:endParaRPr lang="en-US"/>
          </a:p>
        </p:txBody>
      </p:sp>
      <p:sp>
        <p:nvSpPr>
          <p:cNvPr id="7" name="Title 1"/>
          <p:cNvSpPr>
            <a:spLocks noGrp="1"/>
          </p:cNvSpPr>
          <p:nvPr>
            <p:ph type="title"/>
          </p:nvPr>
        </p:nvSpPr>
        <p:spPr>
          <a:xfrm>
            <a:off x="685800" y="543719"/>
            <a:ext cx="9052560" cy="494506"/>
          </a:xfrm>
          <a:prstGeom prst="rect">
            <a:avLst/>
          </a:prstGeom>
        </p:spPr>
        <p:txBody>
          <a:bodyPr lIns="100557" tIns="50278" rIns="100557" bIns="50278"/>
          <a:lstStyle>
            <a:lvl1pPr algn="l">
              <a:defRPr sz="1800" b="1">
                <a:latin typeface="Tahoma" panose="020B0604030504040204" pitchFamily="34" charset="0"/>
                <a:ea typeface="Tahoma" panose="020B0604030504040204" pitchFamily="34" charset="0"/>
                <a:cs typeface="Tahoma" panose="020B0604030504040204" pitchFamily="34" charset="0"/>
              </a:defRPr>
            </a:lvl1pPr>
          </a:lstStyle>
          <a:p>
            <a:r>
              <a:rPr lang="en-US" dirty="0" smtClean="0"/>
              <a:t>Click to edit Master title style</a:t>
            </a:r>
            <a:endParaRPr lang="en-US" dirty="0"/>
          </a:p>
        </p:txBody>
      </p:sp>
      <p:sp>
        <p:nvSpPr>
          <p:cNvPr id="8" name="Content Placeholder 2"/>
          <p:cNvSpPr>
            <a:spLocks noGrp="1"/>
          </p:cNvSpPr>
          <p:nvPr>
            <p:ph idx="1"/>
          </p:nvPr>
        </p:nvSpPr>
        <p:spPr>
          <a:xfrm>
            <a:off x="502920" y="1228352"/>
            <a:ext cx="9052560" cy="3734967"/>
          </a:xfrm>
          <a:prstGeom prst="rect">
            <a:avLst/>
          </a:prstGeom>
        </p:spPr>
        <p:txBody>
          <a:bodyPr lIns="100557" tIns="50278" rIns="100557" bIns="50278"/>
          <a:lstStyle>
            <a:lvl1pPr>
              <a:defRPr sz="1600">
                <a:latin typeface="Tahoma" panose="020B0604030504040204" pitchFamily="34" charset="0"/>
                <a:ea typeface="Tahoma" panose="020B0604030504040204" pitchFamily="34" charset="0"/>
                <a:cs typeface="Tahoma" panose="020B0604030504040204" pitchFamily="34" charset="0"/>
              </a:defRPr>
            </a:lvl1pPr>
            <a:lvl2pPr>
              <a:defRPr sz="1400">
                <a:latin typeface="Tahoma" panose="020B0604030504040204" pitchFamily="34" charset="0"/>
                <a:ea typeface="Tahoma" panose="020B0604030504040204" pitchFamily="34" charset="0"/>
                <a:cs typeface="Tahoma" panose="020B0604030504040204" pitchFamily="34" charset="0"/>
              </a:defRPr>
            </a:lvl2pPr>
            <a:lvl3pPr>
              <a:defRPr sz="1200">
                <a:latin typeface="Tahoma" panose="020B0604030504040204" pitchFamily="34" charset="0"/>
                <a:ea typeface="Tahoma" panose="020B0604030504040204" pitchFamily="34" charset="0"/>
                <a:cs typeface="Tahoma" panose="020B0604030504040204" pitchFamily="34" charset="0"/>
              </a:defRPr>
            </a:lvl3pPr>
            <a:lvl4pPr>
              <a:defRPr sz="1000">
                <a:latin typeface="Tahoma" panose="020B0604030504040204" pitchFamily="34" charset="0"/>
                <a:ea typeface="Tahoma" panose="020B0604030504040204" pitchFamily="34" charset="0"/>
                <a:cs typeface="Tahoma" panose="020B0604030504040204"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713807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8/16/2021</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8/16/2021</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8/16/2021</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8/16/2021</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8/16/2021</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8/16/2021</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8/16/2021</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6">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Lst>
  <p:timing>
    <p:tnLst>
      <p:par>
        <p:cTn id="1" dur="indefinite" restart="never" nodeType="tmRoot"/>
      </p:par>
    </p:tnLst>
  </p:timing>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8/16/2021</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228600" y="1534319"/>
            <a:ext cx="4999704" cy="110367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HTML5</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Presented by</a:t>
            </a: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Alka Jhanwar</a:t>
            </a:r>
          </a:p>
          <a:p>
            <a:pPr algn="l">
              <a:lnSpc>
                <a:spcPct val="150000"/>
              </a:lnSpc>
            </a:pP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Authored by: Alka Jhanwar</a:t>
            </a:r>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8026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elements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91667577"/>
              </p:ext>
            </p:extLst>
          </p:nvPr>
        </p:nvGraphicFramePr>
        <p:xfrm>
          <a:off x="502920" y="1228352"/>
          <a:ext cx="9052560" cy="3734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266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Semantic 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5144114"/>
              </p:ext>
            </p:extLst>
          </p:nvPr>
        </p:nvGraphicFramePr>
        <p:xfrm>
          <a:off x="502920" y="1228352"/>
          <a:ext cx="9052560" cy="3734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134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
            </a:r>
            <a:r>
              <a:rPr lang="en-US" dirty="0"/>
              <a:t>Semantic/Structural Elements in HTML5 </a:t>
            </a:r>
          </a:p>
        </p:txBody>
      </p:sp>
      <p:pic>
        <p:nvPicPr>
          <p:cNvPr id="4" name="Content Placeholder 3"/>
          <p:cNvPicPr>
            <a:picLocks noGrp="1" noChangeAspect="1"/>
          </p:cNvPicPr>
          <p:nvPr>
            <p:ph idx="1"/>
          </p:nvPr>
        </p:nvPicPr>
        <p:blipFill>
          <a:blip r:embed="rId2"/>
          <a:stretch>
            <a:fillRect/>
          </a:stretch>
        </p:blipFill>
        <p:spPr>
          <a:xfrm>
            <a:off x="2557463" y="1329531"/>
            <a:ext cx="5367337" cy="3786188"/>
          </a:xfrm>
          <a:prstGeom prst="rect">
            <a:avLst/>
          </a:prstGeom>
        </p:spPr>
      </p:pic>
    </p:spTree>
    <p:extLst>
      <p:ext uri="{BB962C8B-B14F-4D97-AF65-F5344CB8AC3E}">
        <p14:creationId xmlns:p14="http://schemas.microsoft.com/office/powerpoint/2010/main" val="3290463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a:t>
            </a:r>
            <a:r>
              <a:rPr lang="en-US" dirty="0"/>
              <a:t>header</a:t>
            </a:r>
            <a:r>
              <a:rPr lang="en-US" dirty="0" smtClean="0"/>
              <a:t>&gt;</a:t>
            </a:r>
            <a:endParaRPr lang="en-US" dirty="0"/>
          </a:p>
        </p:txBody>
      </p:sp>
      <p:sp>
        <p:nvSpPr>
          <p:cNvPr id="3" name="Content Placeholder 2"/>
          <p:cNvSpPr>
            <a:spLocks noGrp="1"/>
          </p:cNvSpPr>
          <p:nvPr>
            <p:ph idx="1"/>
          </p:nvPr>
        </p:nvSpPr>
        <p:spPr/>
        <p:txBody>
          <a:bodyPr/>
          <a:lstStyle/>
          <a:p>
            <a:r>
              <a:rPr lang="en-US" dirty="0" smtClean="0"/>
              <a:t>&lt;</a:t>
            </a:r>
            <a:r>
              <a:rPr lang="en-US" dirty="0"/>
              <a:t>header&gt; </a:t>
            </a:r>
            <a:r>
              <a:rPr lang="en-US" dirty="0" smtClean="0"/>
              <a:t>specifies header </a:t>
            </a:r>
            <a:r>
              <a:rPr lang="en-US" dirty="0"/>
              <a:t>for </a:t>
            </a:r>
            <a:r>
              <a:rPr lang="en-US" dirty="0" smtClean="0"/>
              <a:t>document </a:t>
            </a:r>
            <a:r>
              <a:rPr lang="en-US" dirty="0"/>
              <a:t>or </a:t>
            </a:r>
            <a:r>
              <a:rPr lang="en-US" dirty="0" smtClean="0"/>
              <a:t>section</a:t>
            </a:r>
            <a:endParaRPr lang="en-US" dirty="0"/>
          </a:p>
          <a:p>
            <a:r>
              <a:rPr lang="en-US" dirty="0" smtClean="0"/>
              <a:t>&lt;</a:t>
            </a:r>
            <a:r>
              <a:rPr lang="en-US" dirty="0"/>
              <a:t>header&gt; </a:t>
            </a:r>
            <a:r>
              <a:rPr lang="en-US" dirty="0" smtClean="0"/>
              <a:t>should </a:t>
            </a:r>
            <a:r>
              <a:rPr lang="en-US" dirty="0"/>
              <a:t>be used </a:t>
            </a:r>
            <a:r>
              <a:rPr lang="en-US" dirty="0" smtClean="0"/>
              <a:t>for </a:t>
            </a:r>
            <a:r>
              <a:rPr lang="en-US" dirty="0"/>
              <a:t>introductory </a:t>
            </a:r>
            <a:r>
              <a:rPr lang="en-US" dirty="0" smtClean="0"/>
              <a:t>content</a:t>
            </a:r>
          </a:p>
          <a:p>
            <a:endParaRPr lang="en-US" dirty="0"/>
          </a:p>
          <a:p>
            <a:endParaRPr lang="en-US" dirty="0"/>
          </a:p>
        </p:txBody>
      </p:sp>
      <p:pic>
        <p:nvPicPr>
          <p:cNvPr id="4" name="Picture 3"/>
          <p:cNvPicPr>
            <a:picLocks noChangeAspect="1"/>
          </p:cNvPicPr>
          <p:nvPr/>
        </p:nvPicPr>
        <p:blipFill>
          <a:blip r:embed="rId3"/>
          <a:stretch>
            <a:fillRect/>
          </a:stretch>
        </p:blipFill>
        <p:spPr>
          <a:xfrm>
            <a:off x="1981200" y="2296319"/>
            <a:ext cx="5004369" cy="1718906"/>
          </a:xfrm>
          <a:prstGeom prst="rect">
            <a:avLst/>
          </a:prstGeom>
        </p:spPr>
      </p:pic>
    </p:spTree>
    <p:extLst>
      <p:ext uri="{BB962C8B-B14F-4D97-AF65-F5344CB8AC3E}">
        <p14:creationId xmlns:p14="http://schemas.microsoft.com/office/powerpoint/2010/main" val="1350330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a:t>
            </a:r>
            <a:r>
              <a:rPr lang="en-US" dirty="0"/>
              <a:t>section</a:t>
            </a:r>
            <a:r>
              <a:rPr lang="en-US" dirty="0" smtClean="0"/>
              <a:t>&gt;</a:t>
            </a:r>
            <a:endParaRPr lang="en-US" dirty="0"/>
          </a:p>
        </p:txBody>
      </p:sp>
      <p:sp>
        <p:nvSpPr>
          <p:cNvPr id="3" name="Content Placeholder 2"/>
          <p:cNvSpPr>
            <a:spLocks noGrp="1"/>
          </p:cNvSpPr>
          <p:nvPr>
            <p:ph idx="1"/>
          </p:nvPr>
        </p:nvSpPr>
        <p:spPr/>
        <p:txBody>
          <a:bodyPr/>
          <a:lstStyle/>
          <a:p>
            <a:r>
              <a:rPr lang="en-US" dirty="0" smtClean="0"/>
              <a:t>&lt;</a:t>
            </a:r>
            <a:r>
              <a:rPr lang="en-US" dirty="0"/>
              <a:t>section&gt; </a:t>
            </a:r>
            <a:r>
              <a:rPr lang="en-US" dirty="0" smtClean="0"/>
              <a:t>defines section </a:t>
            </a:r>
            <a:r>
              <a:rPr lang="en-US" dirty="0"/>
              <a:t>in a </a:t>
            </a:r>
            <a:r>
              <a:rPr lang="en-US" dirty="0" smtClean="0"/>
              <a:t>document</a:t>
            </a:r>
            <a:endParaRPr lang="en-US" dirty="0"/>
          </a:p>
          <a:p>
            <a:r>
              <a:rPr lang="en-US" dirty="0" smtClean="0"/>
              <a:t>It is grouping </a:t>
            </a:r>
            <a:r>
              <a:rPr lang="en-US" dirty="0"/>
              <a:t>of content, </a:t>
            </a:r>
            <a:r>
              <a:rPr lang="en-US" dirty="0" smtClean="0"/>
              <a:t>with </a:t>
            </a:r>
            <a:r>
              <a:rPr lang="en-US" dirty="0"/>
              <a:t>a </a:t>
            </a:r>
            <a:r>
              <a:rPr lang="en-US" dirty="0" smtClean="0"/>
              <a:t>heading</a:t>
            </a:r>
          </a:p>
          <a:p>
            <a:r>
              <a:rPr lang="en-US" dirty="0" smtClean="0"/>
              <a:t>Home </a:t>
            </a:r>
            <a:r>
              <a:rPr lang="en-US" dirty="0"/>
              <a:t>page </a:t>
            </a:r>
            <a:r>
              <a:rPr lang="en-US" dirty="0" smtClean="0"/>
              <a:t>can split </a:t>
            </a:r>
            <a:r>
              <a:rPr lang="en-US" dirty="0"/>
              <a:t>into </a:t>
            </a:r>
            <a:r>
              <a:rPr lang="en-US" dirty="0" smtClean="0"/>
              <a:t>introduction</a:t>
            </a:r>
            <a:r>
              <a:rPr lang="en-US" dirty="0"/>
              <a:t>, content, </a:t>
            </a:r>
            <a:r>
              <a:rPr lang="en-US" dirty="0" smtClean="0"/>
              <a:t>contact information</a:t>
            </a:r>
          </a:p>
          <a:p>
            <a:endParaRPr lang="en-IN" dirty="0"/>
          </a:p>
          <a:p>
            <a:endParaRPr lang="en-IN" dirty="0" smtClean="0"/>
          </a:p>
          <a:p>
            <a:endParaRPr lang="en-US" dirty="0"/>
          </a:p>
        </p:txBody>
      </p:sp>
      <p:pic>
        <p:nvPicPr>
          <p:cNvPr id="5" name="Picture 4"/>
          <p:cNvPicPr>
            <a:picLocks noChangeAspect="1"/>
          </p:cNvPicPr>
          <p:nvPr/>
        </p:nvPicPr>
        <p:blipFill>
          <a:blip r:embed="rId3"/>
          <a:stretch>
            <a:fillRect/>
          </a:stretch>
        </p:blipFill>
        <p:spPr>
          <a:xfrm>
            <a:off x="2419350" y="2601119"/>
            <a:ext cx="5219700" cy="1676400"/>
          </a:xfrm>
          <a:prstGeom prst="rect">
            <a:avLst/>
          </a:prstGeom>
        </p:spPr>
      </p:pic>
    </p:spTree>
    <p:extLst>
      <p:ext uri="{BB962C8B-B14F-4D97-AF65-F5344CB8AC3E}">
        <p14:creationId xmlns:p14="http://schemas.microsoft.com/office/powerpoint/2010/main" val="354089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a:t>
            </a:r>
            <a:r>
              <a:rPr lang="en-US" dirty="0"/>
              <a:t>article</a:t>
            </a:r>
            <a:r>
              <a:rPr lang="en-US" dirty="0" smtClean="0"/>
              <a:t>&gt;</a:t>
            </a:r>
            <a:endParaRPr lang="en-US" dirty="0"/>
          </a:p>
        </p:txBody>
      </p:sp>
      <p:sp>
        <p:nvSpPr>
          <p:cNvPr id="3" name="Content Placeholder 2"/>
          <p:cNvSpPr>
            <a:spLocks noGrp="1"/>
          </p:cNvSpPr>
          <p:nvPr>
            <p:ph idx="1"/>
          </p:nvPr>
        </p:nvSpPr>
        <p:spPr/>
        <p:txBody>
          <a:bodyPr/>
          <a:lstStyle/>
          <a:p>
            <a:r>
              <a:rPr lang="en-US" dirty="0" smtClean="0"/>
              <a:t>&lt;</a:t>
            </a:r>
            <a:r>
              <a:rPr lang="en-US" dirty="0"/>
              <a:t>article&gt; </a:t>
            </a:r>
            <a:r>
              <a:rPr lang="en-US" dirty="0" smtClean="0"/>
              <a:t>defines an independent part of a document.</a:t>
            </a:r>
          </a:p>
          <a:p>
            <a:r>
              <a:rPr lang="en-US" dirty="0"/>
              <a:t>An </a:t>
            </a:r>
            <a:r>
              <a:rPr lang="en-US" b="1" dirty="0"/>
              <a:t>Article</a:t>
            </a:r>
            <a:r>
              <a:rPr lang="en-US" dirty="0"/>
              <a:t> could be a </a:t>
            </a:r>
            <a:r>
              <a:rPr lang="en-US" i="1" dirty="0"/>
              <a:t>Blog post</a:t>
            </a:r>
            <a:r>
              <a:rPr lang="en-US" dirty="0"/>
              <a:t>, </a:t>
            </a:r>
            <a:r>
              <a:rPr lang="en-US" i="1" dirty="0"/>
              <a:t>forum</a:t>
            </a:r>
            <a:r>
              <a:rPr lang="en-US" dirty="0"/>
              <a:t>, </a:t>
            </a:r>
            <a:r>
              <a:rPr lang="en-US" i="1" dirty="0"/>
              <a:t>newspaper article</a:t>
            </a:r>
            <a:r>
              <a:rPr lang="en-US" dirty="0"/>
              <a:t>, </a:t>
            </a:r>
            <a:r>
              <a:rPr lang="en-US" i="1" dirty="0"/>
              <a:t>an independent </a:t>
            </a:r>
            <a:r>
              <a:rPr lang="en-US" i="1" dirty="0" smtClean="0"/>
              <a:t>content.</a:t>
            </a:r>
            <a:endParaRPr lang="en-US" dirty="0"/>
          </a:p>
        </p:txBody>
      </p:sp>
      <p:pic>
        <p:nvPicPr>
          <p:cNvPr id="4" name="Picture 3"/>
          <p:cNvPicPr>
            <a:picLocks noChangeAspect="1"/>
          </p:cNvPicPr>
          <p:nvPr/>
        </p:nvPicPr>
        <p:blipFill>
          <a:blip r:embed="rId2"/>
          <a:stretch>
            <a:fillRect/>
          </a:stretch>
        </p:blipFill>
        <p:spPr>
          <a:xfrm>
            <a:off x="2286000" y="2296319"/>
            <a:ext cx="4242835" cy="1999359"/>
          </a:xfrm>
          <a:prstGeom prst="rect">
            <a:avLst/>
          </a:prstGeom>
        </p:spPr>
      </p:pic>
    </p:spTree>
    <p:extLst>
      <p:ext uri="{BB962C8B-B14F-4D97-AF65-F5344CB8AC3E}">
        <p14:creationId xmlns:p14="http://schemas.microsoft.com/office/powerpoint/2010/main" val="4081464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a:t>
            </a:r>
            <a:r>
              <a:rPr lang="en-US" dirty="0"/>
              <a:t>footer</a:t>
            </a:r>
            <a:r>
              <a:rPr lang="en-US" dirty="0" smtClean="0"/>
              <a:t>&gt;</a:t>
            </a:r>
            <a:endParaRPr lang="en-US" dirty="0"/>
          </a:p>
        </p:txBody>
      </p:sp>
      <p:sp>
        <p:nvSpPr>
          <p:cNvPr id="3" name="Content Placeholder 2"/>
          <p:cNvSpPr>
            <a:spLocks noGrp="1"/>
          </p:cNvSpPr>
          <p:nvPr>
            <p:ph idx="1"/>
          </p:nvPr>
        </p:nvSpPr>
        <p:spPr/>
        <p:txBody>
          <a:bodyPr/>
          <a:lstStyle/>
          <a:p>
            <a:r>
              <a:rPr lang="en-US" dirty="0" smtClean="0"/>
              <a:t>Specifies footer </a:t>
            </a:r>
            <a:r>
              <a:rPr lang="en-US" dirty="0"/>
              <a:t>for </a:t>
            </a:r>
            <a:r>
              <a:rPr lang="en-US" dirty="0" smtClean="0"/>
              <a:t>document </a:t>
            </a:r>
            <a:r>
              <a:rPr lang="en-US" dirty="0"/>
              <a:t>or </a:t>
            </a:r>
            <a:r>
              <a:rPr lang="en-US" dirty="0" smtClean="0"/>
              <a:t>section</a:t>
            </a:r>
            <a:endParaRPr lang="en-US" dirty="0"/>
          </a:p>
          <a:p>
            <a:r>
              <a:rPr lang="en-US" dirty="0" smtClean="0"/>
              <a:t>Contains author, copyright, terms </a:t>
            </a:r>
            <a:r>
              <a:rPr lang="en-US" dirty="0"/>
              <a:t>of use, contact </a:t>
            </a:r>
            <a:r>
              <a:rPr lang="en-US" dirty="0" smtClean="0"/>
              <a:t>information</a:t>
            </a:r>
          </a:p>
        </p:txBody>
      </p:sp>
      <p:sp>
        <p:nvSpPr>
          <p:cNvPr id="4" name="Rectangle 3"/>
          <p:cNvSpPr/>
          <p:nvPr/>
        </p:nvSpPr>
        <p:spPr>
          <a:xfrm>
            <a:off x="2286000" y="2296319"/>
            <a:ext cx="6934200" cy="2554545"/>
          </a:xfrm>
          <a:prstGeom prst="rect">
            <a:avLst/>
          </a:prstGeom>
        </p:spPr>
        <p:txBody>
          <a:bodyPr wrap="square">
            <a:spAutoFit/>
          </a:bodyPr>
          <a:lstStyle/>
          <a:p>
            <a:r>
              <a:rPr lang="en-US" dirty="0">
                <a:solidFill>
                  <a:srgbClr val="0066FF"/>
                </a:solidFill>
              </a:rPr>
              <a:t>&lt;footer&gt;</a:t>
            </a:r>
          </a:p>
          <a:p>
            <a:r>
              <a:rPr lang="en-US" dirty="0" smtClean="0"/>
              <a:t> </a:t>
            </a:r>
            <a:r>
              <a:rPr lang="en-US" dirty="0" smtClean="0">
                <a:solidFill>
                  <a:srgbClr val="0066FF"/>
                </a:solidFill>
              </a:rPr>
              <a:t>&lt;p&gt;</a:t>
            </a:r>
            <a:r>
              <a:rPr lang="en-US" dirty="0" smtClean="0"/>
              <a:t>Write us</a:t>
            </a:r>
            <a:r>
              <a:rPr lang="en-US" dirty="0" smtClean="0">
                <a:solidFill>
                  <a:srgbClr val="0066FF"/>
                </a:solidFill>
              </a:rPr>
              <a:t>&lt;/</a:t>
            </a:r>
            <a:r>
              <a:rPr lang="en-US" dirty="0">
                <a:solidFill>
                  <a:srgbClr val="0066FF"/>
                </a:solidFill>
              </a:rPr>
              <a:t>p&gt;</a:t>
            </a:r>
          </a:p>
          <a:p>
            <a:r>
              <a:rPr lang="en-US" dirty="0">
                <a:solidFill>
                  <a:srgbClr val="0066FF"/>
                </a:solidFill>
              </a:rPr>
              <a:t> </a:t>
            </a:r>
            <a:r>
              <a:rPr lang="en-US" dirty="0" smtClean="0">
                <a:solidFill>
                  <a:srgbClr val="0066FF"/>
                </a:solidFill>
              </a:rPr>
              <a:t>&lt;p&gt;</a:t>
            </a:r>
          </a:p>
          <a:p>
            <a:r>
              <a:rPr lang="en-US" dirty="0" smtClean="0">
                <a:solidFill>
                  <a:srgbClr val="0066FF"/>
                </a:solidFill>
              </a:rPr>
              <a:t>&lt;a </a:t>
            </a:r>
            <a:r>
              <a:rPr lang="en-US" dirty="0" err="1" smtClean="0"/>
              <a:t>href</a:t>
            </a:r>
            <a:r>
              <a:rPr lang="en-US" dirty="0" smtClean="0"/>
              <a:t>="mailto:contactus@cybage.com"</a:t>
            </a:r>
            <a:r>
              <a:rPr lang="en-US" dirty="0" smtClean="0">
                <a:solidFill>
                  <a:srgbClr val="0066FF"/>
                </a:solidFill>
              </a:rPr>
              <a:t>&gt;</a:t>
            </a:r>
            <a:r>
              <a:rPr lang="en-US" dirty="0" smtClean="0"/>
              <a:t>contactus@cybage.com</a:t>
            </a:r>
            <a:r>
              <a:rPr lang="en-US" dirty="0" smtClean="0">
                <a:solidFill>
                  <a:srgbClr val="0066FF"/>
                </a:solidFill>
              </a:rPr>
              <a:t>&lt;/</a:t>
            </a:r>
            <a:r>
              <a:rPr lang="en-US" dirty="0">
                <a:solidFill>
                  <a:srgbClr val="0066FF"/>
                </a:solidFill>
              </a:rPr>
              <a:t>a</a:t>
            </a:r>
            <a:r>
              <a:rPr lang="en-US" dirty="0" smtClean="0">
                <a:solidFill>
                  <a:srgbClr val="0066FF"/>
                </a:solidFill>
              </a:rPr>
              <a:t>&gt;</a:t>
            </a:r>
          </a:p>
          <a:p>
            <a:r>
              <a:rPr lang="en-US" dirty="0" smtClean="0">
                <a:solidFill>
                  <a:srgbClr val="0066FF"/>
                </a:solidFill>
              </a:rPr>
              <a:t>&lt;/</a:t>
            </a:r>
            <a:r>
              <a:rPr lang="en-US" dirty="0">
                <a:solidFill>
                  <a:srgbClr val="0066FF"/>
                </a:solidFill>
              </a:rPr>
              <a:t>p&gt;</a:t>
            </a:r>
          </a:p>
          <a:p>
            <a:r>
              <a:rPr lang="en-US" dirty="0">
                <a:solidFill>
                  <a:srgbClr val="0066FF"/>
                </a:solidFill>
              </a:rPr>
              <a:t>&lt;/footer&gt;</a:t>
            </a:r>
          </a:p>
        </p:txBody>
      </p:sp>
    </p:spTree>
    <p:extLst>
      <p:ext uri="{BB962C8B-B14F-4D97-AF65-F5344CB8AC3E}">
        <p14:creationId xmlns:p14="http://schemas.microsoft.com/office/powerpoint/2010/main" val="2922718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nav</a:t>
            </a:r>
            <a:r>
              <a:rPr lang="en-US" dirty="0" smtClean="0"/>
              <a:t>&gt; element</a:t>
            </a:r>
            <a:endParaRPr lang="en-US" dirty="0"/>
          </a:p>
        </p:txBody>
      </p:sp>
      <p:sp>
        <p:nvSpPr>
          <p:cNvPr id="3" name="Content Placeholder 2"/>
          <p:cNvSpPr>
            <a:spLocks noGrp="1"/>
          </p:cNvSpPr>
          <p:nvPr>
            <p:ph idx="1"/>
          </p:nvPr>
        </p:nvSpPr>
        <p:spPr/>
        <p:txBody>
          <a:bodyPr/>
          <a:lstStyle/>
          <a:p>
            <a:r>
              <a:rPr lang="en-US" dirty="0"/>
              <a:t>D</a:t>
            </a:r>
            <a:r>
              <a:rPr lang="en-US" dirty="0" smtClean="0"/>
              <a:t>efines </a:t>
            </a:r>
            <a:r>
              <a:rPr lang="en-US" dirty="0"/>
              <a:t>a set of navigation </a:t>
            </a:r>
            <a:r>
              <a:rPr lang="en-US" dirty="0" smtClean="0"/>
              <a:t>links</a:t>
            </a:r>
          </a:p>
          <a:p>
            <a:pPr marL="439935" lvl="1" indent="0">
              <a:buNone/>
            </a:pPr>
            <a:endParaRPr lang="en-US" dirty="0" smtClean="0"/>
          </a:p>
          <a:p>
            <a:pPr marL="439935" lvl="1" indent="0">
              <a:buNone/>
            </a:pPr>
            <a:r>
              <a:rPr lang="en-US" sz="1600" dirty="0" smtClean="0">
                <a:solidFill>
                  <a:srgbClr val="0066FF"/>
                </a:solidFill>
              </a:rPr>
              <a:t>&lt;</a:t>
            </a:r>
            <a:r>
              <a:rPr lang="en-US" sz="1600" dirty="0" err="1">
                <a:solidFill>
                  <a:srgbClr val="0066FF"/>
                </a:solidFill>
              </a:rPr>
              <a:t>nav</a:t>
            </a:r>
            <a:r>
              <a:rPr lang="en-US" sz="1600" dirty="0">
                <a:solidFill>
                  <a:srgbClr val="0066FF"/>
                </a:solidFill>
              </a:rPr>
              <a:t>&gt;</a:t>
            </a:r>
          </a:p>
          <a:p>
            <a:pPr marL="439935" lvl="1" indent="0">
              <a:buNone/>
            </a:pPr>
            <a:r>
              <a:rPr lang="en-US" sz="1600" dirty="0">
                <a:solidFill>
                  <a:srgbClr val="0066FF"/>
                </a:solidFill>
              </a:rPr>
              <a:t>  &lt;a</a:t>
            </a:r>
            <a:r>
              <a:rPr lang="en-US" sz="1600" dirty="0"/>
              <a:t> </a:t>
            </a:r>
            <a:r>
              <a:rPr lang="en-US" sz="1600" dirty="0" err="1"/>
              <a:t>href</a:t>
            </a:r>
            <a:r>
              <a:rPr lang="en-US" sz="1600" dirty="0"/>
              <a:t>="/html/"</a:t>
            </a:r>
            <a:r>
              <a:rPr lang="en-US" sz="1600" dirty="0">
                <a:solidFill>
                  <a:srgbClr val="0066FF"/>
                </a:solidFill>
              </a:rPr>
              <a:t>&gt;</a:t>
            </a:r>
            <a:r>
              <a:rPr lang="en-US" sz="1600" dirty="0"/>
              <a:t>HTML</a:t>
            </a:r>
            <a:r>
              <a:rPr lang="en-US" sz="1600" dirty="0">
                <a:solidFill>
                  <a:srgbClr val="0066FF"/>
                </a:solidFill>
              </a:rPr>
              <a:t>&lt;/a&gt; </a:t>
            </a:r>
            <a:endParaRPr lang="en-US" sz="1600" dirty="0"/>
          </a:p>
          <a:p>
            <a:pPr marL="439935" lvl="1" indent="0">
              <a:buNone/>
            </a:pPr>
            <a:r>
              <a:rPr lang="en-US" sz="1600" dirty="0">
                <a:solidFill>
                  <a:srgbClr val="0066FF"/>
                </a:solidFill>
              </a:rPr>
              <a:t>  &lt;a </a:t>
            </a:r>
            <a:r>
              <a:rPr lang="en-US" sz="1600" dirty="0" err="1"/>
              <a:t>href</a:t>
            </a:r>
            <a:r>
              <a:rPr lang="en-US" sz="1600" dirty="0"/>
              <a:t>="/</a:t>
            </a:r>
            <a:r>
              <a:rPr lang="en-US" sz="1600" dirty="0" err="1"/>
              <a:t>css</a:t>
            </a:r>
            <a:r>
              <a:rPr lang="en-US" sz="1600" dirty="0"/>
              <a:t>/"</a:t>
            </a:r>
            <a:r>
              <a:rPr lang="en-US" sz="1600" dirty="0">
                <a:solidFill>
                  <a:srgbClr val="0066FF"/>
                </a:solidFill>
              </a:rPr>
              <a:t>&gt;</a:t>
            </a:r>
            <a:r>
              <a:rPr lang="en-US" sz="1600" dirty="0"/>
              <a:t>CSS</a:t>
            </a:r>
            <a:r>
              <a:rPr lang="en-US" sz="1600" dirty="0">
                <a:solidFill>
                  <a:srgbClr val="0066FF"/>
                </a:solidFill>
              </a:rPr>
              <a:t>&lt;/a&gt;</a:t>
            </a:r>
            <a:r>
              <a:rPr lang="en-US" sz="1600" dirty="0"/>
              <a:t> |</a:t>
            </a:r>
          </a:p>
          <a:p>
            <a:pPr marL="439935" lvl="1" indent="0">
              <a:buNone/>
            </a:pPr>
            <a:r>
              <a:rPr lang="en-US" sz="1600" dirty="0">
                <a:solidFill>
                  <a:srgbClr val="0066FF"/>
                </a:solidFill>
              </a:rPr>
              <a:t>  &lt;a</a:t>
            </a:r>
            <a:r>
              <a:rPr lang="en-US" sz="1600" dirty="0"/>
              <a:t> </a:t>
            </a:r>
            <a:r>
              <a:rPr lang="en-US" sz="1600" dirty="0" err="1"/>
              <a:t>href</a:t>
            </a:r>
            <a:r>
              <a:rPr lang="en-US" sz="1600" dirty="0"/>
              <a:t>="/</a:t>
            </a:r>
            <a:r>
              <a:rPr lang="en-US" sz="1600" dirty="0" err="1"/>
              <a:t>js</a:t>
            </a:r>
            <a:r>
              <a:rPr lang="en-US" sz="1600" dirty="0"/>
              <a:t>/"</a:t>
            </a:r>
            <a:r>
              <a:rPr lang="en-US" sz="1600" dirty="0">
                <a:solidFill>
                  <a:srgbClr val="0066FF"/>
                </a:solidFill>
              </a:rPr>
              <a:t>&gt;</a:t>
            </a:r>
            <a:r>
              <a:rPr lang="en-US" sz="1600" dirty="0"/>
              <a:t>JavaScript</a:t>
            </a:r>
            <a:r>
              <a:rPr lang="en-US" sz="1600" dirty="0">
                <a:solidFill>
                  <a:srgbClr val="0066FF"/>
                </a:solidFill>
              </a:rPr>
              <a:t>&lt;/a&gt; |</a:t>
            </a:r>
          </a:p>
          <a:p>
            <a:pPr marL="439935" lvl="1" indent="0">
              <a:buNone/>
            </a:pPr>
            <a:r>
              <a:rPr lang="en-US" sz="1600" dirty="0"/>
              <a:t>  </a:t>
            </a:r>
            <a:r>
              <a:rPr lang="en-US" sz="1600" dirty="0">
                <a:solidFill>
                  <a:srgbClr val="0066FF"/>
                </a:solidFill>
              </a:rPr>
              <a:t>&lt;a</a:t>
            </a:r>
            <a:r>
              <a:rPr lang="en-US" sz="1600" dirty="0"/>
              <a:t> </a:t>
            </a:r>
            <a:r>
              <a:rPr lang="en-US" sz="1600" dirty="0" err="1"/>
              <a:t>href</a:t>
            </a:r>
            <a:r>
              <a:rPr lang="en-US" sz="1600" dirty="0"/>
              <a:t>="/</a:t>
            </a:r>
            <a:r>
              <a:rPr lang="en-US" sz="1600" dirty="0" err="1"/>
              <a:t>jquery</a:t>
            </a:r>
            <a:r>
              <a:rPr lang="en-US" sz="1600" dirty="0"/>
              <a:t>/"</a:t>
            </a:r>
            <a:r>
              <a:rPr lang="en-US" sz="1600" dirty="0">
                <a:solidFill>
                  <a:srgbClr val="0066FF"/>
                </a:solidFill>
              </a:rPr>
              <a:t>&gt;</a:t>
            </a:r>
            <a:r>
              <a:rPr lang="en-US" sz="1600" dirty="0"/>
              <a:t>jQuery</a:t>
            </a:r>
            <a:r>
              <a:rPr lang="en-US" sz="1600" dirty="0">
                <a:solidFill>
                  <a:srgbClr val="0066FF"/>
                </a:solidFill>
              </a:rPr>
              <a:t>&lt;/a&gt;</a:t>
            </a:r>
          </a:p>
          <a:p>
            <a:pPr marL="439935" lvl="1" indent="0">
              <a:buNone/>
            </a:pPr>
            <a:r>
              <a:rPr lang="en-US" sz="1600" dirty="0">
                <a:solidFill>
                  <a:srgbClr val="0066FF"/>
                </a:solidFill>
              </a:rPr>
              <a:t>&lt;/</a:t>
            </a:r>
            <a:r>
              <a:rPr lang="en-US" sz="1600" dirty="0" err="1">
                <a:solidFill>
                  <a:srgbClr val="0066FF"/>
                </a:solidFill>
              </a:rPr>
              <a:t>nav</a:t>
            </a:r>
            <a:r>
              <a:rPr lang="en-US" sz="1600" dirty="0">
                <a:solidFill>
                  <a:srgbClr val="0066FF"/>
                </a:solidFill>
              </a:rPr>
              <a:t>&gt;</a:t>
            </a:r>
            <a:endParaRPr lang="en-US" sz="1600" dirty="0" smtClean="0">
              <a:solidFill>
                <a:srgbClr val="0066FF"/>
              </a:solidFill>
            </a:endParaRPr>
          </a:p>
        </p:txBody>
      </p:sp>
    </p:spTree>
    <p:extLst>
      <p:ext uri="{BB962C8B-B14F-4D97-AF65-F5344CB8AC3E}">
        <p14:creationId xmlns:p14="http://schemas.microsoft.com/office/powerpoint/2010/main" val="1431680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&lt;aside&gt;</a:t>
            </a:r>
          </a:p>
        </p:txBody>
      </p:sp>
      <p:sp>
        <p:nvSpPr>
          <p:cNvPr id="3" name="Content Placeholder 2"/>
          <p:cNvSpPr>
            <a:spLocks noGrp="1"/>
          </p:cNvSpPr>
          <p:nvPr>
            <p:ph idx="1"/>
          </p:nvPr>
        </p:nvSpPr>
        <p:spPr/>
        <p:txBody>
          <a:bodyPr/>
          <a:lstStyle/>
          <a:p>
            <a:r>
              <a:rPr lang="en-US" dirty="0"/>
              <a:t>&lt;aside&gt; </a:t>
            </a:r>
            <a:r>
              <a:rPr lang="en-US" dirty="0" smtClean="0"/>
              <a:t>defines </a:t>
            </a:r>
            <a:r>
              <a:rPr lang="en-US" dirty="0"/>
              <a:t>some content aside from content </a:t>
            </a:r>
          </a:p>
          <a:p>
            <a:r>
              <a:rPr lang="en-US" dirty="0"/>
              <a:t>&lt;aside&gt; content should be related to surrounding content</a:t>
            </a:r>
          </a:p>
        </p:txBody>
      </p:sp>
      <p:pic>
        <p:nvPicPr>
          <p:cNvPr id="4" name="Picture 3"/>
          <p:cNvPicPr>
            <a:picLocks noChangeAspect="1"/>
          </p:cNvPicPr>
          <p:nvPr/>
        </p:nvPicPr>
        <p:blipFill>
          <a:blip r:embed="rId2"/>
          <a:stretch>
            <a:fillRect/>
          </a:stretch>
        </p:blipFill>
        <p:spPr>
          <a:xfrm>
            <a:off x="1828800" y="2372519"/>
            <a:ext cx="6164803" cy="2008406"/>
          </a:xfrm>
          <a:prstGeom prst="rect">
            <a:avLst/>
          </a:prstGeom>
        </p:spPr>
      </p:pic>
    </p:spTree>
    <p:extLst>
      <p:ext uri="{BB962C8B-B14F-4D97-AF65-F5344CB8AC3E}">
        <p14:creationId xmlns:p14="http://schemas.microsoft.com/office/powerpoint/2010/main" val="3462803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&lt;</a:t>
            </a:r>
            <a:r>
              <a:rPr lang="en-US" dirty="0"/>
              <a:t>figure</a:t>
            </a:r>
            <a:r>
              <a:rPr lang="en-US" dirty="0" smtClean="0"/>
              <a:t>&gt;, &lt;</a:t>
            </a:r>
            <a:r>
              <a:rPr lang="en-US" dirty="0" err="1"/>
              <a:t>figcaption</a:t>
            </a:r>
            <a:r>
              <a:rPr lang="en-US" dirty="0" smtClean="0"/>
              <a:t>&gt;</a:t>
            </a:r>
            <a:endParaRPr lang="en-US" dirty="0"/>
          </a:p>
        </p:txBody>
      </p:sp>
      <p:sp>
        <p:nvSpPr>
          <p:cNvPr id="3" name="Content Placeholder 2"/>
          <p:cNvSpPr>
            <a:spLocks noGrp="1"/>
          </p:cNvSpPr>
          <p:nvPr>
            <p:ph idx="1"/>
          </p:nvPr>
        </p:nvSpPr>
        <p:spPr/>
        <p:txBody>
          <a:bodyPr/>
          <a:lstStyle/>
          <a:p>
            <a:pPr marL="0" indent="0">
              <a:buNone/>
            </a:pPr>
            <a:endParaRPr lang="en-US" dirty="0"/>
          </a:p>
          <a:p>
            <a:r>
              <a:rPr lang="en-US" b="1" dirty="0"/>
              <a:t>&lt;figure&gt; - Defines self-contained content, like illustrations, diagrams, photos, code, etc. </a:t>
            </a:r>
            <a:endParaRPr lang="en-US" dirty="0" smtClean="0"/>
          </a:p>
          <a:p>
            <a:r>
              <a:rPr lang="en-US" dirty="0" smtClean="0"/>
              <a:t>Purpose </a:t>
            </a:r>
            <a:r>
              <a:rPr lang="en-US" dirty="0"/>
              <a:t>of a figure caption is </a:t>
            </a:r>
            <a:r>
              <a:rPr lang="en-US" dirty="0" smtClean="0"/>
              <a:t>add explanation to image</a:t>
            </a:r>
            <a:endParaRPr lang="en-US" dirty="0"/>
          </a:p>
          <a:p>
            <a:endParaRPr lang="en-IN" dirty="0" smtClean="0"/>
          </a:p>
          <a:p>
            <a:endParaRPr lang="en-IN" dirty="0"/>
          </a:p>
          <a:p>
            <a:endParaRPr lang="en-IN" dirty="0" smtClean="0"/>
          </a:p>
          <a:p>
            <a:pPr marL="0" indent="0">
              <a:buNone/>
            </a:pPr>
            <a:endParaRPr lang="en-US" dirty="0"/>
          </a:p>
        </p:txBody>
      </p:sp>
      <p:pic>
        <p:nvPicPr>
          <p:cNvPr id="7" name="Picture 6"/>
          <p:cNvPicPr>
            <a:picLocks noChangeAspect="1"/>
          </p:cNvPicPr>
          <p:nvPr/>
        </p:nvPicPr>
        <p:blipFill>
          <a:blip r:embed="rId3"/>
          <a:stretch>
            <a:fillRect/>
          </a:stretch>
        </p:blipFill>
        <p:spPr>
          <a:xfrm>
            <a:off x="2371725" y="2753519"/>
            <a:ext cx="5019675" cy="1600200"/>
          </a:xfrm>
          <a:prstGeom prst="rect">
            <a:avLst/>
          </a:prstGeom>
        </p:spPr>
      </p:pic>
    </p:spTree>
    <p:extLst>
      <p:ext uri="{BB962C8B-B14F-4D97-AF65-F5344CB8AC3E}">
        <p14:creationId xmlns:p14="http://schemas.microsoft.com/office/powerpoint/2010/main" val="960946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fontScale="40000" lnSpcReduction="20000"/>
          </a:bodyPr>
          <a:lstStyle/>
          <a:p>
            <a:endParaRPr lang="en-US" dirty="0"/>
          </a:p>
          <a:p>
            <a:endParaRPr lang="en-US" sz="4900" dirty="0"/>
          </a:p>
          <a:p>
            <a:r>
              <a:rPr lang="en-US" sz="4900" dirty="0"/>
              <a:t>What is HTML5? </a:t>
            </a:r>
          </a:p>
          <a:p>
            <a:r>
              <a:rPr lang="en-US" sz="4900" dirty="0"/>
              <a:t>Why HTML5? </a:t>
            </a:r>
          </a:p>
          <a:p>
            <a:r>
              <a:rPr lang="en-US" sz="4900" dirty="0"/>
              <a:t>HTML5 Semantic Elements </a:t>
            </a:r>
          </a:p>
          <a:p>
            <a:r>
              <a:rPr lang="en-US" sz="4900" dirty="0"/>
              <a:t>HTML5 </a:t>
            </a:r>
            <a:r>
              <a:rPr lang="en-US" sz="4900" dirty="0" smtClean="0"/>
              <a:t>New Form </a:t>
            </a:r>
            <a:r>
              <a:rPr lang="en-US" sz="4900" dirty="0"/>
              <a:t>Elements and Attributes </a:t>
            </a:r>
          </a:p>
          <a:p>
            <a:r>
              <a:rPr lang="en-US" sz="4900" dirty="0"/>
              <a:t>HTML5 &amp; Multimedia (Audio, Video) </a:t>
            </a:r>
          </a:p>
          <a:p>
            <a:r>
              <a:rPr lang="en-US" sz="4900" dirty="0" smtClean="0"/>
              <a:t>Canvas</a:t>
            </a:r>
          </a:p>
          <a:p>
            <a:r>
              <a:rPr lang="en-US" sz="4900" dirty="0" smtClean="0"/>
              <a:t>SVG</a:t>
            </a:r>
          </a:p>
          <a:p>
            <a:r>
              <a:rPr lang="en-US" sz="4900" dirty="0" smtClean="0"/>
              <a:t>Drag/drop</a:t>
            </a:r>
            <a:endParaRPr lang="en-US" sz="4900" dirty="0"/>
          </a:p>
          <a:p>
            <a:r>
              <a:rPr lang="en-US" sz="4900" dirty="0"/>
              <a:t>Web storage</a:t>
            </a:r>
          </a:p>
          <a:p>
            <a:r>
              <a:rPr lang="en-US" sz="4900" dirty="0" smtClean="0"/>
              <a:t>Best </a:t>
            </a:r>
            <a:r>
              <a:rPr lang="en-US" sz="4900" dirty="0"/>
              <a:t>practices</a:t>
            </a:r>
          </a:p>
        </p:txBody>
      </p:sp>
    </p:spTree>
    <p:extLst>
      <p:ext uri="{BB962C8B-B14F-4D97-AF65-F5344CB8AC3E}">
        <p14:creationId xmlns:p14="http://schemas.microsoft.com/office/powerpoint/2010/main" val="1932790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Picture Element</a:t>
            </a:r>
            <a:endParaRPr lang="en-US" dirty="0"/>
          </a:p>
        </p:txBody>
      </p:sp>
      <p:sp>
        <p:nvSpPr>
          <p:cNvPr id="3" name="Content Placeholder 2"/>
          <p:cNvSpPr>
            <a:spLocks noGrp="1"/>
          </p:cNvSpPr>
          <p:nvPr>
            <p:ph idx="1"/>
          </p:nvPr>
        </p:nvSpPr>
        <p:spPr/>
        <p:txBody>
          <a:bodyPr/>
          <a:lstStyle/>
          <a:p>
            <a:r>
              <a:rPr lang="en-IN" dirty="0" smtClean="0">
                <a:solidFill>
                  <a:srgbClr val="FF0000"/>
                </a:solidFill>
              </a:rPr>
              <a:t>&lt;picture&gt; </a:t>
            </a:r>
            <a:r>
              <a:rPr lang="en-US" dirty="0"/>
              <a:t>element gives web developers more flexibility in specifying image </a:t>
            </a:r>
            <a:r>
              <a:rPr lang="en-US" dirty="0" smtClean="0"/>
              <a:t>resources</a:t>
            </a:r>
          </a:p>
          <a:p>
            <a:r>
              <a:rPr lang="en-IN" dirty="0" smtClean="0"/>
              <a:t>Contains one or more </a:t>
            </a:r>
            <a:r>
              <a:rPr lang="en-IN" dirty="0" smtClean="0">
                <a:solidFill>
                  <a:srgbClr val="FF0000"/>
                </a:solidFill>
              </a:rPr>
              <a:t>&lt;source&gt;</a:t>
            </a:r>
            <a:r>
              <a:rPr lang="en-IN" dirty="0" smtClean="0"/>
              <a:t> elements, each referring to different image.</a:t>
            </a:r>
          </a:p>
          <a:p>
            <a:r>
              <a:rPr lang="en-IN" dirty="0" smtClean="0">
                <a:solidFill>
                  <a:srgbClr val="FF0000"/>
                </a:solidFill>
              </a:rPr>
              <a:t>&lt;source&gt; </a:t>
            </a:r>
            <a:r>
              <a:rPr lang="en-US" dirty="0"/>
              <a:t>element has </a:t>
            </a:r>
            <a:r>
              <a:rPr lang="en-US" dirty="0" smtClean="0"/>
              <a:t>a </a:t>
            </a:r>
            <a:r>
              <a:rPr lang="en-US" dirty="0" smtClean="0">
                <a:solidFill>
                  <a:srgbClr val="FF0000"/>
                </a:solidFill>
              </a:rPr>
              <a:t>media </a:t>
            </a:r>
            <a:r>
              <a:rPr lang="en-US" dirty="0"/>
              <a:t>attribute that defines when the image is the most suitable.</a:t>
            </a:r>
            <a:endParaRPr lang="en-IN" dirty="0" smtClean="0"/>
          </a:p>
          <a:p>
            <a:pPr marL="0" indent="0">
              <a:buNone/>
            </a:pPr>
            <a:endParaRPr lang="en-US" dirty="0"/>
          </a:p>
        </p:txBody>
      </p:sp>
    </p:spTree>
    <p:extLst>
      <p:ext uri="{BB962C8B-B14F-4D97-AF65-F5344CB8AC3E}">
        <p14:creationId xmlns:p14="http://schemas.microsoft.com/office/powerpoint/2010/main" val="1783856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input type added in HTML5</a:t>
            </a:r>
          </a:p>
        </p:txBody>
      </p:sp>
      <p:sp>
        <p:nvSpPr>
          <p:cNvPr id="3" name="Content Placeholder 2"/>
          <p:cNvSpPr>
            <a:spLocks noGrp="1"/>
          </p:cNvSpPr>
          <p:nvPr>
            <p:ph idx="1"/>
          </p:nvPr>
        </p:nvSpPr>
        <p:spPr/>
        <p:txBody>
          <a:bodyPr>
            <a:normAutofit/>
          </a:bodyPr>
          <a:lstStyle/>
          <a:p>
            <a:pPr lvl="1"/>
            <a:r>
              <a:rPr lang="en-US" dirty="0" smtClean="0"/>
              <a:t>date</a:t>
            </a:r>
          </a:p>
          <a:p>
            <a:pPr lvl="1"/>
            <a:r>
              <a:rPr lang="en-US" dirty="0" smtClean="0"/>
              <a:t>month</a:t>
            </a:r>
          </a:p>
          <a:p>
            <a:pPr lvl="1"/>
            <a:r>
              <a:rPr lang="en-US" dirty="0" smtClean="0"/>
              <a:t>time</a:t>
            </a:r>
          </a:p>
          <a:p>
            <a:pPr lvl="1"/>
            <a:r>
              <a:rPr lang="en-US" dirty="0" smtClean="0"/>
              <a:t>week</a:t>
            </a:r>
            <a:endParaRPr lang="en-US" dirty="0"/>
          </a:p>
          <a:p>
            <a:pPr lvl="1"/>
            <a:r>
              <a:rPr lang="en-US" dirty="0" smtClean="0"/>
              <a:t>email</a:t>
            </a:r>
          </a:p>
          <a:p>
            <a:pPr lvl="1"/>
            <a:r>
              <a:rPr lang="en-US" dirty="0" smtClean="0"/>
              <a:t>number</a:t>
            </a:r>
          </a:p>
          <a:p>
            <a:pPr lvl="1"/>
            <a:r>
              <a:rPr lang="en-US" dirty="0" smtClean="0"/>
              <a:t>reset</a:t>
            </a:r>
          </a:p>
          <a:p>
            <a:pPr lvl="1"/>
            <a:r>
              <a:rPr lang="en-US" dirty="0" smtClean="0"/>
              <a:t>Color</a:t>
            </a:r>
          </a:p>
          <a:p>
            <a:pPr lvl="1"/>
            <a:r>
              <a:rPr lang="en-IN" dirty="0" smtClean="0"/>
              <a:t>Range</a:t>
            </a:r>
          </a:p>
          <a:p>
            <a:pPr lvl="1"/>
            <a:r>
              <a:rPr lang="en-IN" dirty="0" smtClean="0"/>
              <a:t>file</a:t>
            </a:r>
            <a:endParaRPr lang="en-US" dirty="0" smtClean="0"/>
          </a:p>
        </p:txBody>
      </p:sp>
    </p:spTree>
    <p:extLst>
      <p:ext uri="{BB962C8B-B14F-4D97-AF65-F5344CB8AC3E}">
        <p14:creationId xmlns:p14="http://schemas.microsoft.com/office/powerpoint/2010/main" val="3861482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input attributes </a:t>
            </a:r>
            <a:endParaRPr lang="en-US" dirty="0"/>
          </a:p>
        </p:txBody>
      </p:sp>
      <p:sp>
        <p:nvSpPr>
          <p:cNvPr id="3" name="Content Placeholder 2"/>
          <p:cNvSpPr>
            <a:spLocks noGrp="1"/>
          </p:cNvSpPr>
          <p:nvPr>
            <p:ph idx="1"/>
          </p:nvPr>
        </p:nvSpPr>
        <p:spPr/>
        <p:txBody>
          <a:bodyPr>
            <a:normAutofit/>
          </a:bodyPr>
          <a:lstStyle/>
          <a:p>
            <a:r>
              <a:rPr lang="en-US" dirty="0" smtClean="0"/>
              <a:t>Autocomplete, autofocus</a:t>
            </a:r>
            <a:endParaRPr lang="en-US" dirty="0"/>
          </a:p>
          <a:p>
            <a:r>
              <a:rPr lang="en-US" dirty="0" smtClean="0"/>
              <a:t>height </a:t>
            </a:r>
            <a:r>
              <a:rPr lang="en-US" dirty="0"/>
              <a:t>and width</a:t>
            </a:r>
          </a:p>
          <a:p>
            <a:r>
              <a:rPr lang="en-US" dirty="0" smtClean="0"/>
              <a:t>List: refers to &lt;</a:t>
            </a:r>
            <a:r>
              <a:rPr lang="en-US" dirty="0" err="1" smtClean="0"/>
              <a:t>datalist</a:t>
            </a:r>
            <a:r>
              <a:rPr lang="en-US" dirty="0" smtClean="0"/>
              <a:t>&gt; element</a:t>
            </a:r>
            <a:endParaRPr lang="en-US" dirty="0"/>
          </a:p>
          <a:p>
            <a:r>
              <a:rPr lang="en-US" dirty="0"/>
              <a:t>min and </a:t>
            </a:r>
            <a:r>
              <a:rPr lang="en-US" dirty="0" smtClean="0"/>
              <a:t>max ,</a:t>
            </a:r>
            <a:r>
              <a:rPr lang="en-US" dirty="0" err="1" smtClean="0"/>
              <a:t>maxlength</a:t>
            </a:r>
            <a:endParaRPr lang="en-US" dirty="0"/>
          </a:p>
          <a:p>
            <a:r>
              <a:rPr lang="en-US" dirty="0"/>
              <a:t>multiple</a:t>
            </a:r>
          </a:p>
          <a:p>
            <a:r>
              <a:rPr lang="en-US" dirty="0" smtClean="0"/>
              <a:t>placeholder</a:t>
            </a:r>
            <a:endParaRPr lang="en-US" dirty="0"/>
          </a:p>
          <a:p>
            <a:r>
              <a:rPr lang="en-US" dirty="0" smtClean="0"/>
              <a:t>Required, </a:t>
            </a:r>
            <a:r>
              <a:rPr lang="en-US" dirty="0" err="1" smtClean="0"/>
              <a:t>readonly,disabled</a:t>
            </a:r>
            <a:endParaRPr lang="en-US" dirty="0"/>
          </a:p>
          <a:p>
            <a:r>
              <a:rPr lang="en-IN" dirty="0" smtClean="0"/>
              <a:t>pattern</a:t>
            </a:r>
            <a:endParaRPr lang="en-US" dirty="0" smtClean="0"/>
          </a:p>
          <a:p>
            <a:r>
              <a:rPr lang="en-US" dirty="0" smtClean="0"/>
              <a:t>autofocus specifies input </a:t>
            </a:r>
            <a:r>
              <a:rPr lang="en-US" dirty="0"/>
              <a:t>field should </a:t>
            </a:r>
            <a:r>
              <a:rPr lang="en-US" dirty="0" smtClean="0"/>
              <a:t>get </a:t>
            </a:r>
            <a:r>
              <a:rPr lang="en-US" dirty="0"/>
              <a:t>focus </a:t>
            </a:r>
            <a:r>
              <a:rPr lang="en-US" dirty="0" smtClean="0"/>
              <a:t>after page loading</a:t>
            </a:r>
            <a:endParaRPr lang="en-US" dirty="0"/>
          </a:p>
        </p:txBody>
      </p:sp>
    </p:spTree>
    <p:extLst>
      <p:ext uri="{BB962C8B-B14F-4D97-AF65-F5344CB8AC3E}">
        <p14:creationId xmlns:p14="http://schemas.microsoft.com/office/powerpoint/2010/main" val="3325976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a:t>
            </a:r>
            <a:r>
              <a:rPr lang="en-US" dirty="0" smtClean="0"/>
              <a:t>Form attributes </a:t>
            </a:r>
            <a:endParaRPr lang="en-US" dirty="0"/>
          </a:p>
        </p:txBody>
      </p:sp>
      <p:sp>
        <p:nvSpPr>
          <p:cNvPr id="3" name="Content Placeholder 2"/>
          <p:cNvSpPr>
            <a:spLocks noGrp="1"/>
          </p:cNvSpPr>
          <p:nvPr>
            <p:ph idx="1"/>
          </p:nvPr>
        </p:nvSpPr>
        <p:spPr/>
        <p:txBody>
          <a:bodyPr>
            <a:normAutofit/>
          </a:bodyPr>
          <a:lstStyle/>
          <a:p>
            <a:r>
              <a:rPr lang="en-US" dirty="0"/>
              <a:t>autocomplete</a:t>
            </a:r>
          </a:p>
          <a:p>
            <a:r>
              <a:rPr lang="en-US" dirty="0" err="1" smtClean="0"/>
              <a:t>novalidate</a:t>
            </a:r>
            <a:endParaRPr lang="en-US" dirty="0" smtClean="0"/>
          </a:p>
          <a:p>
            <a:r>
              <a:rPr lang="en-US" dirty="0" err="1" smtClean="0"/>
              <a:t>novalidate</a:t>
            </a:r>
            <a:r>
              <a:rPr lang="en-US" dirty="0" smtClean="0"/>
              <a:t> means form </a:t>
            </a:r>
            <a:r>
              <a:rPr lang="en-US" dirty="0"/>
              <a:t>data should not be validated </a:t>
            </a:r>
            <a:r>
              <a:rPr lang="en-US" dirty="0" smtClean="0"/>
              <a:t>when submitted</a:t>
            </a:r>
          </a:p>
          <a:p>
            <a:pPr marL="0" indent="0">
              <a:buNone/>
            </a:pPr>
            <a:endParaRPr lang="en-US" dirty="0"/>
          </a:p>
        </p:txBody>
      </p:sp>
    </p:spTree>
    <p:extLst>
      <p:ext uri="{BB962C8B-B14F-4D97-AF65-F5344CB8AC3E}">
        <p14:creationId xmlns:p14="http://schemas.microsoft.com/office/powerpoint/2010/main" val="2625782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t>
            </a:r>
            <a:endParaRPr lang="en-US" dirty="0"/>
          </a:p>
        </p:txBody>
      </p:sp>
      <p:sp>
        <p:nvSpPr>
          <p:cNvPr id="3" name="Content Placeholder 2"/>
          <p:cNvSpPr>
            <a:spLocks noGrp="1"/>
          </p:cNvSpPr>
          <p:nvPr>
            <p:ph idx="1"/>
          </p:nvPr>
        </p:nvSpPr>
        <p:spPr/>
        <p:txBody>
          <a:bodyPr/>
          <a:lstStyle/>
          <a:p>
            <a:r>
              <a:rPr lang="en-US" dirty="0" smtClean="0"/>
              <a:t>Media contents can be easily added with HTML5</a:t>
            </a:r>
          </a:p>
          <a:p>
            <a:r>
              <a:rPr lang="en-US" dirty="0" smtClean="0"/>
              <a:t>&lt;video&gt; </a:t>
            </a:r>
            <a:r>
              <a:rPr lang="en-US" dirty="0"/>
              <a:t>element is used to show a video on a web page</a:t>
            </a:r>
            <a:r>
              <a:rPr lang="en-US" dirty="0" smtClean="0"/>
              <a:t>.</a:t>
            </a:r>
          </a:p>
        </p:txBody>
      </p:sp>
      <p:pic>
        <p:nvPicPr>
          <p:cNvPr id="5" name="Picture 4"/>
          <p:cNvPicPr>
            <a:picLocks noChangeAspect="1"/>
          </p:cNvPicPr>
          <p:nvPr/>
        </p:nvPicPr>
        <p:blipFill>
          <a:blip r:embed="rId3"/>
          <a:stretch>
            <a:fillRect/>
          </a:stretch>
        </p:blipFill>
        <p:spPr>
          <a:xfrm>
            <a:off x="2133600" y="2543385"/>
            <a:ext cx="4800600" cy="1734134"/>
          </a:xfrm>
          <a:prstGeom prst="rect">
            <a:avLst/>
          </a:prstGeom>
        </p:spPr>
      </p:pic>
    </p:spTree>
    <p:extLst>
      <p:ext uri="{BB962C8B-B14F-4D97-AF65-F5344CB8AC3E}">
        <p14:creationId xmlns:p14="http://schemas.microsoft.com/office/powerpoint/2010/main" val="1860682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a:t>
            </a:r>
            <a:endParaRPr lang="en-US" dirty="0"/>
          </a:p>
        </p:txBody>
      </p:sp>
      <p:sp>
        <p:nvSpPr>
          <p:cNvPr id="3" name="Content Placeholder 2"/>
          <p:cNvSpPr>
            <a:spLocks noGrp="1"/>
          </p:cNvSpPr>
          <p:nvPr>
            <p:ph idx="1"/>
          </p:nvPr>
        </p:nvSpPr>
        <p:spPr/>
        <p:txBody>
          <a:bodyPr/>
          <a:lstStyle/>
          <a:p>
            <a:r>
              <a:rPr lang="en-IN" dirty="0" smtClean="0"/>
              <a:t>&lt;audio&gt; </a:t>
            </a:r>
            <a:r>
              <a:rPr lang="en-US" dirty="0"/>
              <a:t>element is used to play an </a:t>
            </a:r>
            <a:r>
              <a:rPr lang="en-US" dirty="0" smtClean="0"/>
              <a:t>a</a:t>
            </a:r>
          </a:p>
        </p:txBody>
      </p:sp>
      <p:pic>
        <p:nvPicPr>
          <p:cNvPr id="4" name="Picture 3"/>
          <p:cNvPicPr>
            <a:picLocks noChangeAspect="1"/>
          </p:cNvPicPr>
          <p:nvPr/>
        </p:nvPicPr>
        <p:blipFill>
          <a:blip r:embed="rId2"/>
          <a:stretch>
            <a:fillRect/>
          </a:stretch>
        </p:blipFill>
        <p:spPr>
          <a:xfrm>
            <a:off x="2514600" y="2272506"/>
            <a:ext cx="4876799" cy="1471613"/>
          </a:xfrm>
          <a:prstGeom prst="rect">
            <a:avLst/>
          </a:prstGeom>
        </p:spPr>
      </p:pic>
    </p:spTree>
    <p:extLst>
      <p:ext uri="{BB962C8B-B14F-4D97-AF65-F5344CB8AC3E}">
        <p14:creationId xmlns:p14="http://schemas.microsoft.com/office/powerpoint/2010/main" val="876893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canvas</a:t>
            </a:r>
            <a:endParaRPr lang="en-US" dirty="0"/>
          </a:p>
        </p:txBody>
      </p:sp>
      <p:sp>
        <p:nvSpPr>
          <p:cNvPr id="3" name="Content Placeholder 2"/>
          <p:cNvSpPr>
            <a:spLocks noGrp="1"/>
          </p:cNvSpPr>
          <p:nvPr>
            <p:ph idx="1"/>
          </p:nvPr>
        </p:nvSpPr>
        <p:spPr/>
        <p:txBody>
          <a:bodyPr>
            <a:normAutofit/>
          </a:bodyPr>
          <a:lstStyle/>
          <a:p>
            <a:r>
              <a:rPr lang="en-US" dirty="0" smtClean="0"/>
              <a:t>Container </a:t>
            </a:r>
            <a:r>
              <a:rPr lang="en-US" dirty="0"/>
              <a:t>for graphics </a:t>
            </a:r>
            <a:endParaRPr lang="en-US" dirty="0" smtClean="0"/>
          </a:p>
          <a:p>
            <a:r>
              <a:rPr lang="en-US" dirty="0" smtClean="0"/>
              <a:t>Uses JavaScript to draw</a:t>
            </a:r>
          </a:p>
          <a:p>
            <a:r>
              <a:rPr lang="en-US" dirty="0"/>
              <a:t>Canvas has </a:t>
            </a:r>
            <a:r>
              <a:rPr lang="en-US" dirty="0" smtClean="0"/>
              <a:t>methods </a:t>
            </a:r>
            <a:r>
              <a:rPr lang="en-US" dirty="0"/>
              <a:t>for drawing paths, boxes, circles, </a:t>
            </a:r>
            <a:r>
              <a:rPr lang="en-US" dirty="0" smtClean="0"/>
              <a:t>text</a:t>
            </a:r>
          </a:p>
        </p:txBody>
      </p:sp>
      <p:pic>
        <p:nvPicPr>
          <p:cNvPr id="4" name="Picture 3"/>
          <p:cNvPicPr>
            <a:picLocks noChangeAspect="1"/>
          </p:cNvPicPr>
          <p:nvPr/>
        </p:nvPicPr>
        <p:blipFill>
          <a:blip r:embed="rId3"/>
          <a:stretch>
            <a:fillRect/>
          </a:stretch>
        </p:blipFill>
        <p:spPr>
          <a:xfrm>
            <a:off x="1475372" y="2609532"/>
            <a:ext cx="7107655" cy="2623594"/>
          </a:xfrm>
          <a:prstGeom prst="rect">
            <a:avLst/>
          </a:prstGeom>
        </p:spPr>
      </p:pic>
    </p:spTree>
    <p:extLst>
      <p:ext uri="{BB962C8B-B14F-4D97-AF65-F5344CB8AC3E}">
        <p14:creationId xmlns:p14="http://schemas.microsoft.com/office/powerpoint/2010/main" val="904852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a:t>
            </a:r>
            <a:endParaRPr lang="en-US" dirty="0"/>
          </a:p>
        </p:txBody>
      </p:sp>
      <p:sp>
        <p:nvSpPr>
          <p:cNvPr id="3" name="Content Placeholder 2"/>
          <p:cNvSpPr>
            <a:spLocks noGrp="1"/>
          </p:cNvSpPr>
          <p:nvPr>
            <p:ph idx="1"/>
          </p:nvPr>
        </p:nvSpPr>
        <p:spPr/>
        <p:txBody>
          <a:bodyPr/>
          <a:lstStyle/>
          <a:p>
            <a:r>
              <a:rPr lang="en-US" dirty="0" smtClean="0"/>
              <a:t>It is </a:t>
            </a:r>
            <a:r>
              <a:rPr lang="en-US" dirty="0"/>
              <a:t> Scalable Vector </a:t>
            </a:r>
            <a:r>
              <a:rPr lang="en-US" dirty="0" smtClean="0"/>
              <a:t>Graphics</a:t>
            </a:r>
          </a:p>
          <a:p>
            <a:r>
              <a:rPr lang="en-US" dirty="0" smtClean="0"/>
              <a:t>Used to define graphics for web using xml</a:t>
            </a:r>
          </a:p>
          <a:p>
            <a:r>
              <a:rPr lang="en-US" dirty="0"/>
              <a:t>SVG does not depend on the resolution, means it is resolution </a:t>
            </a:r>
            <a:r>
              <a:rPr lang="en-US" dirty="0" smtClean="0"/>
              <a:t>independent</a:t>
            </a:r>
          </a:p>
          <a:p>
            <a:r>
              <a:rPr lang="en-US" dirty="0"/>
              <a:t>If we enlarge the image, it will not lose its </a:t>
            </a:r>
            <a:r>
              <a:rPr lang="en-US" dirty="0" smtClean="0"/>
              <a:t>shape</a:t>
            </a:r>
          </a:p>
          <a:p>
            <a:r>
              <a:rPr lang="en-US" dirty="0"/>
              <a:t>Canvas is resolution dependent. If the image is enlarged, it will start reflecting the pixels of the </a:t>
            </a:r>
            <a:r>
              <a:rPr lang="en-US" dirty="0" smtClean="0"/>
              <a:t>image</a:t>
            </a:r>
          </a:p>
          <a:p>
            <a:r>
              <a:rPr lang="en-US" dirty="0" smtClean="0"/>
              <a:t>&lt;</a:t>
            </a:r>
            <a:r>
              <a:rPr lang="en-US" dirty="0" err="1" smtClean="0"/>
              <a:t>svg</a:t>
            </a:r>
            <a:r>
              <a:rPr lang="en-US" dirty="0" smtClean="0"/>
              <a:t>&gt; is container for SVG graphics</a:t>
            </a:r>
          </a:p>
          <a:p>
            <a:pPr marL="502783" lvl="1" indent="0">
              <a:buNone/>
            </a:pPr>
            <a:endParaRPr lang="en-US" sz="1200" dirty="0" smtClean="0"/>
          </a:p>
          <a:p>
            <a:pPr marL="502783" lvl="1" indent="0">
              <a:buNone/>
            </a:pPr>
            <a:r>
              <a:rPr lang="en-US" sz="1200" dirty="0"/>
              <a:t>	</a:t>
            </a:r>
            <a:r>
              <a:rPr lang="en-US" sz="1200" dirty="0" smtClean="0"/>
              <a:t>&lt;</a:t>
            </a:r>
            <a:r>
              <a:rPr lang="en-US" sz="1200" dirty="0" err="1"/>
              <a:t>svg</a:t>
            </a:r>
            <a:r>
              <a:rPr lang="en-US" sz="1200" dirty="0"/>
              <a:t> width="400" height="100"&gt;</a:t>
            </a:r>
            <a:br>
              <a:rPr lang="en-US" sz="1200" dirty="0"/>
            </a:br>
            <a:r>
              <a:rPr lang="en-US" sz="1200" dirty="0" smtClean="0"/>
              <a:t>		</a:t>
            </a:r>
            <a:r>
              <a:rPr lang="en-US" sz="1200" dirty="0"/>
              <a:t>  &lt;</a:t>
            </a:r>
            <a:r>
              <a:rPr lang="en-US" sz="1200" dirty="0" err="1"/>
              <a:t>rect</a:t>
            </a:r>
            <a:r>
              <a:rPr lang="en-US" sz="1200" dirty="0"/>
              <a:t> width="400" height="100" </a:t>
            </a:r>
            <a:r>
              <a:rPr lang="en-US" sz="1200" dirty="0" smtClean="0"/>
              <a:t>/&gt;</a:t>
            </a:r>
            <a:r>
              <a:rPr lang="en-US" sz="1200" dirty="0"/>
              <a:t/>
            </a:r>
            <a:br>
              <a:rPr lang="en-US" sz="1200" dirty="0"/>
            </a:br>
            <a:r>
              <a:rPr lang="en-US" sz="1200" dirty="0" smtClean="0"/>
              <a:t>	&lt;/</a:t>
            </a:r>
            <a:r>
              <a:rPr lang="en-US" sz="1200" dirty="0" err="1"/>
              <a:t>svg</a:t>
            </a:r>
            <a:r>
              <a:rPr lang="en-US" sz="1200" dirty="0"/>
              <a:t>&gt;</a:t>
            </a:r>
          </a:p>
        </p:txBody>
      </p:sp>
    </p:spTree>
    <p:extLst>
      <p:ext uri="{BB962C8B-B14F-4D97-AF65-F5344CB8AC3E}">
        <p14:creationId xmlns:p14="http://schemas.microsoft.com/office/powerpoint/2010/main" val="217346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storage </a:t>
            </a:r>
            <a:endParaRPr lang="en-US" dirty="0"/>
          </a:p>
        </p:txBody>
      </p:sp>
      <p:sp>
        <p:nvSpPr>
          <p:cNvPr id="3" name="Content Placeholder 2"/>
          <p:cNvSpPr>
            <a:spLocks noGrp="1"/>
          </p:cNvSpPr>
          <p:nvPr>
            <p:ph idx="1"/>
          </p:nvPr>
        </p:nvSpPr>
        <p:spPr/>
        <p:txBody>
          <a:bodyPr/>
          <a:lstStyle/>
          <a:p>
            <a:r>
              <a:rPr lang="en-US" dirty="0"/>
              <a:t>With web storage, web applications can store data locally within the user's browser</a:t>
            </a:r>
            <a:r>
              <a:rPr lang="en-US" dirty="0" smtClean="0"/>
              <a:t>.</a:t>
            </a:r>
          </a:p>
          <a:p>
            <a:r>
              <a:rPr lang="en-US" dirty="0" smtClean="0"/>
              <a:t>It is more secure</a:t>
            </a:r>
          </a:p>
          <a:p>
            <a:r>
              <a:rPr lang="en-US" dirty="0" smtClean="0"/>
              <a:t>Large data can be stored up to 5mb</a:t>
            </a:r>
          </a:p>
          <a:p>
            <a:r>
              <a:rPr lang="en-US" dirty="0" smtClean="0"/>
              <a:t>Information never transferred to server</a:t>
            </a:r>
          </a:p>
          <a:p>
            <a:r>
              <a:rPr lang="en-US" dirty="0"/>
              <a:t>HTML web storage provides two objects for storing data on the client:</a:t>
            </a:r>
            <a:endParaRPr lang="en-US" dirty="0" smtClean="0"/>
          </a:p>
          <a:p>
            <a:pPr lvl="1"/>
            <a:r>
              <a:rPr lang="en-US" dirty="0" err="1" smtClean="0">
                <a:solidFill>
                  <a:srgbClr val="FF0000"/>
                </a:solidFill>
              </a:rPr>
              <a:t>Windows.localstorage</a:t>
            </a:r>
            <a:r>
              <a:rPr lang="en-US" dirty="0" smtClean="0"/>
              <a:t> :for storing data without expiry date</a:t>
            </a:r>
          </a:p>
          <a:p>
            <a:pPr lvl="1"/>
            <a:r>
              <a:rPr lang="en-US" dirty="0" err="1" smtClean="0">
                <a:solidFill>
                  <a:srgbClr val="FF0000"/>
                </a:solidFill>
              </a:rPr>
              <a:t>Windows.sessionstorage</a:t>
            </a:r>
            <a:r>
              <a:rPr lang="en-US" dirty="0" smtClean="0"/>
              <a:t> :data stored for one session</a:t>
            </a:r>
          </a:p>
        </p:txBody>
      </p:sp>
    </p:spTree>
    <p:extLst>
      <p:ext uri="{BB962C8B-B14F-4D97-AF65-F5344CB8AC3E}">
        <p14:creationId xmlns:p14="http://schemas.microsoft.com/office/powerpoint/2010/main" val="2345427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Drag &amp; Drop</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HTML5 Drag &amp; Drop lets you do basic drag &amp; drop operations with a lot less JavaScript code</a:t>
            </a:r>
            <a:r>
              <a:rPr lang="en-US" dirty="0" smtClean="0"/>
              <a:t>. </a:t>
            </a:r>
            <a:endParaRPr lang="en-US" dirty="0"/>
          </a:p>
          <a:p>
            <a:r>
              <a:rPr lang="en-US" dirty="0" err="1" smtClean="0"/>
              <a:t>draggable</a:t>
            </a:r>
            <a:r>
              <a:rPr lang="en-US" dirty="0" smtClean="0"/>
              <a:t> </a:t>
            </a:r>
            <a:r>
              <a:rPr lang="en-US" dirty="0"/>
              <a:t>= </a:t>
            </a:r>
            <a:r>
              <a:rPr lang="en-US" dirty="0" smtClean="0"/>
              <a:t>true </a:t>
            </a:r>
            <a:endParaRPr lang="en-US" dirty="0"/>
          </a:p>
          <a:p>
            <a:r>
              <a:rPr lang="en-US" dirty="0" smtClean="0"/>
              <a:t>events</a:t>
            </a:r>
            <a:r>
              <a:rPr lang="en-US" dirty="0"/>
              <a:t>: </a:t>
            </a:r>
            <a:r>
              <a:rPr lang="en-US" dirty="0" err="1"/>
              <a:t>dragstart</a:t>
            </a:r>
            <a:r>
              <a:rPr lang="en-US" dirty="0"/>
              <a:t>, </a:t>
            </a:r>
            <a:r>
              <a:rPr lang="en-US" dirty="0" err="1"/>
              <a:t>drop,etc</a:t>
            </a:r>
            <a:r>
              <a:rPr lang="en-US" dirty="0"/>
              <a:t> </a:t>
            </a:r>
          </a:p>
          <a:p>
            <a:r>
              <a:rPr lang="en-US" dirty="0" err="1" smtClean="0"/>
              <a:t>event.transferData</a:t>
            </a:r>
            <a:r>
              <a:rPr lang="en-US" dirty="0"/>
              <a:t>. </a:t>
            </a:r>
          </a:p>
          <a:p>
            <a:r>
              <a:rPr lang="en-US" dirty="0"/>
              <a:t>Other events: </a:t>
            </a:r>
            <a:r>
              <a:rPr lang="en-US" dirty="0" err="1"/>
              <a:t>dragenter</a:t>
            </a:r>
            <a:r>
              <a:rPr lang="en-US" dirty="0"/>
              <a:t>, </a:t>
            </a:r>
            <a:r>
              <a:rPr lang="en-US" dirty="0" err="1"/>
              <a:t>dragover</a:t>
            </a:r>
            <a:r>
              <a:rPr lang="en-US" dirty="0"/>
              <a:t>, </a:t>
            </a:r>
            <a:r>
              <a:rPr lang="en-US" dirty="0" err="1"/>
              <a:t>dragleave</a:t>
            </a:r>
            <a:r>
              <a:rPr lang="en-US" dirty="0"/>
              <a:t>, </a:t>
            </a:r>
            <a:r>
              <a:rPr lang="en-US" dirty="0" err="1"/>
              <a:t>dragend</a:t>
            </a:r>
            <a:r>
              <a:rPr lang="en-US" dirty="0"/>
              <a:t> </a:t>
            </a:r>
          </a:p>
          <a:p>
            <a:pPr marL="0" indent="0">
              <a:buNone/>
            </a:pPr>
            <a:endParaRPr lang="en-US" dirty="0"/>
          </a:p>
        </p:txBody>
      </p:sp>
    </p:spTree>
    <p:extLst>
      <p:ext uri="{BB962C8B-B14F-4D97-AF65-F5344CB8AC3E}">
        <p14:creationId xmlns:p14="http://schemas.microsoft.com/office/powerpoint/2010/main" val="2703888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setup </a:t>
            </a:r>
            <a:endParaRPr lang="en-US" dirty="0"/>
          </a:p>
        </p:txBody>
      </p:sp>
      <p:sp>
        <p:nvSpPr>
          <p:cNvPr id="3" name="Content Placeholder 2"/>
          <p:cNvSpPr>
            <a:spLocks noGrp="1"/>
          </p:cNvSpPr>
          <p:nvPr>
            <p:ph idx="1"/>
          </p:nvPr>
        </p:nvSpPr>
        <p:spPr/>
        <p:txBody>
          <a:bodyPr/>
          <a:lstStyle/>
          <a:p>
            <a:r>
              <a:rPr lang="en-US" dirty="0" smtClean="0"/>
              <a:t>Editors : notepad, notepad++, Visual studio Code</a:t>
            </a:r>
          </a:p>
          <a:p>
            <a:r>
              <a:rPr lang="en-US" dirty="0" smtClean="0"/>
              <a:t>Browser: Google chrome, Mozilla, Internet explorer ,Microsoft edge</a:t>
            </a:r>
          </a:p>
          <a:p>
            <a:r>
              <a:rPr lang="en-US" dirty="0" smtClean="0"/>
              <a:t>Debugging tool: developer tools</a:t>
            </a:r>
          </a:p>
          <a:p>
            <a:endParaRPr lang="en-US" dirty="0"/>
          </a:p>
        </p:txBody>
      </p:sp>
    </p:spTree>
    <p:extLst>
      <p:ext uri="{BB962C8B-B14F-4D97-AF65-F5344CB8AC3E}">
        <p14:creationId xmlns:p14="http://schemas.microsoft.com/office/powerpoint/2010/main" val="37413353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Workers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A web worker is a JavaScript that runs in the background, independently of other scripts, without affecting the performance of the page. </a:t>
            </a:r>
            <a:endParaRPr lang="en-US" dirty="0" smtClean="0"/>
          </a:p>
          <a:p>
            <a:r>
              <a:rPr lang="en-US" dirty="0"/>
              <a:t>You can continue to do whatever you want: clicking, selecting things, etc., while the web worker runs in the background</a:t>
            </a:r>
            <a:r>
              <a:rPr lang="en-US" dirty="0" smtClean="0"/>
              <a:t>.</a:t>
            </a:r>
          </a:p>
          <a:p>
            <a:r>
              <a:rPr lang="en-US" dirty="0"/>
              <a:t>A worker is an object created using a constructor </a:t>
            </a:r>
            <a:endParaRPr lang="en-US" dirty="0" smtClean="0"/>
          </a:p>
          <a:p>
            <a:pPr lvl="1"/>
            <a:r>
              <a:rPr lang="en-US" dirty="0" err="1" smtClean="0"/>
              <a:t>Var</a:t>
            </a:r>
            <a:r>
              <a:rPr lang="en-US" dirty="0" smtClean="0"/>
              <a:t>  </a:t>
            </a:r>
            <a:r>
              <a:rPr lang="en-US" dirty="0" err="1" smtClean="0"/>
              <a:t>webWorker</a:t>
            </a:r>
            <a:r>
              <a:rPr lang="en-US" dirty="0" smtClean="0"/>
              <a:t> </a:t>
            </a:r>
            <a:r>
              <a:rPr lang="en-US" dirty="0"/>
              <a:t>= new Worker</a:t>
            </a:r>
            <a:r>
              <a:rPr lang="en-US" dirty="0" smtClean="0"/>
              <a:t>(“hello.js</a:t>
            </a:r>
            <a:r>
              <a:rPr lang="en-US" dirty="0"/>
              <a:t>");</a:t>
            </a:r>
            <a:endParaRPr lang="en-US" dirty="0" smtClean="0"/>
          </a:p>
          <a:p>
            <a:r>
              <a:rPr lang="en-US" dirty="0"/>
              <a:t> web worker doesn't interrupt the user and the web page remains responsive because they are running the tasks in the background.</a:t>
            </a:r>
          </a:p>
        </p:txBody>
      </p:sp>
    </p:spTree>
    <p:extLst>
      <p:ext uri="{BB962C8B-B14F-4D97-AF65-F5344CB8AC3E}">
        <p14:creationId xmlns:p14="http://schemas.microsoft.com/office/powerpoint/2010/main" val="15764447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a:t>
            </a:r>
            <a:endParaRPr lang="en-US" dirty="0"/>
          </a:p>
        </p:txBody>
      </p:sp>
      <p:sp>
        <p:nvSpPr>
          <p:cNvPr id="3" name="Content Placeholder 2"/>
          <p:cNvSpPr>
            <a:spLocks noGrp="1"/>
          </p:cNvSpPr>
          <p:nvPr>
            <p:ph idx="1"/>
          </p:nvPr>
        </p:nvSpPr>
        <p:spPr/>
        <p:txBody>
          <a:bodyPr>
            <a:normAutofit/>
          </a:bodyPr>
          <a:lstStyle/>
          <a:p>
            <a:r>
              <a:rPr lang="en-US" dirty="0" smtClean="0"/>
              <a:t>Always </a:t>
            </a:r>
            <a:r>
              <a:rPr lang="en-US" dirty="0"/>
              <a:t>keep your code tidy, clean and </a:t>
            </a:r>
            <a:r>
              <a:rPr lang="en-US" dirty="0" smtClean="0"/>
              <a:t>well-formed</a:t>
            </a:r>
            <a:endParaRPr lang="en-US" dirty="0"/>
          </a:p>
          <a:p>
            <a:r>
              <a:rPr lang="en-US" dirty="0" smtClean="0"/>
              <a:t>Use </a:t>
            </a:r>
            <a:r>
              <a:rPr lang="en-US" dirty="0"/>
              <a:t>Correct Document </a:t>
            </a:r>
            <a:r>
              <a:rPr lang="en-US" dirty="0" smtClean="0"/>
              <a:t>Type: </a:t>
            </a:r>
            <a:r>
              <a:rPr lang="en-US" dirty="0"/>
              <a:t>&lt;!DOCTYPE html&gt;</a:t>
            </a:r>
          </a:p>
          <a:p>
            <a:r>
              <a:rPr lang="en-US" dirty="0"/>
              <a:t>Use Lower Case Element Names</a:t>
            </a:r>
          </a:p>
          <a:p>
            <a:r>
              <a:rPr lang="en-US" dirty="0"/>
              <a:t>Mixing uppercase and lowercase names is bad</a:t>
            </a:r>
          </a:p>
          <a:p>
            <a:r>
              <a:rPr lang="en-US" dirty="0" smtClean="0"/>
              <a:t>Developers normally use lowercase names</a:t>
            </a:r>
          </a:p>
          <a:p>
            <a:r>
              <a:rPr lang="en-US" dirty="0" smtClean="0"/>
              <a:t>Lowercase </a:t>
            </a:r>
            <a:r>
              <a:rPr lang="en-US" dirty="0"/>
              <a:t>look cleaner</a:t>
            </a:r>
          </a:p>
          <a:p>
            <a:r>
              <a:rPr lang="en-US" dirty="0"/>
              <a:t>Lowercase are easier to </a:t>
            </a:r>
            <a:r>
              <a:rPr lang="en-US" dirty="0" smtClean="0"/>
              <a:t>write</a:t>
            </a:r>
            <a:endParaRPr lang="en-US" dirty="0"/>
          </a:p>
        </p:txBody>
      </p:sp>
    </p:spTree>
    <p:extLst>
      <p:ext uri="{BB962C8B-B14F-4D97-AF65-F5344CB8AC3E}">
        <p14:creationId xmlns:p14="http://schemas.microsoft.com/office/powerpoint/2010/main" val="1484845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Close All HTML Elements</a:t>
            </a:r>
          </a:p>
          <a:p>
            <a:r>
              <a:rPr lang="en-US" dirty="0"/>
              <a:t>Close Empty HTML Elements</a:t>
            </a:r>
          </a:p>
          <a:p>
            <a:r>
              <a:rPr lang="en-US" dirty="0"/>
              <a:t>Use Lower Case Attribute Names</a:t>
            </a:r>
          </a:p>
          <a:p>
            <a:r>
              <a:rPr lang="en-US" dirty="0" smtClean="0"/>
              <a:t>Quoted </a:t>
            </a:r>
            <a:r>
              <a:rPr lang="en-US" dirty="0"/>
              <a:t>values are easier to read</a:t>
            </a:r>
          </a:p>
          <a:p>
            <a:r>
              <a:rPr lang="en-US" dirty="0"/>
              <a:t>Always add the alt attribute to </a:t>
            </a:r>
            <a:r>
              <a:rPr lang="en-US" dirty="0" smtClean="0"/>
              <a:t>images</a:t>
            </a:r>
          </a:p>
          <a:p>
            <a:r>
              <a:rPr lang="en-US" dirty="0" smtClean="0"/>
              <a:t>HTML5 </a:t>
            </a:r>
            <a:r>
              <a:rPr lang="en-US" dirty="0"/>
              <a:t>allows spaces around equal </a:t>
            </a:r>
            <a:r>
              <a:rPr lang="en-US" dirty="0" smtClean="0"/>
              <a:t>signs</a:t>
            </a:r>
          </a:p>
          <a:p>
            <a:r>
              <a:rPr lang="en-US" dirty="0" smtClean="0"/>
              <a:t>Avoid Long Code Lines</a:t>
            </a:r>
          </a:p>
        </p:txBody>
      </p:sp>
    </p:spTree>
    <p:extLst>
      <p:ext uri="{BB962C8B-B14F-4D97-AF65-F5344CB8AC3E}">
        <p14:creationId xmlns:p14="http://schemas.microsoft.com/office/powerpoint/2010/main" val="3889114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For readability, add blank lines </a:t>
            </a:r>
            <a:r>
              <a:rPr lang="en-US" dirty="0" smtClean="0"/>
              <a:t>for large blocks</a:t>
            </a:r>
            <a:endParaRPr lang="en-US" dirty="0"/>
          </a:p>
          <a:p>
            <a:r>
              <a:rPr lang="en-US" dirty="0" smtClean="0"/>
              <a:t>Do </a:t>
            </a:r>
            <a:r>
              <a:rPr lang="en-US" dirty="0"/>
              <a:t>not use unnecessary blank lines and </a:t>
            </a:r>
            <a:r>
              <a:rPr lang="en-US" dirty="0" smtClean="0"/>
              <a:t>indentation</a:t>
            </a:r>
            <a:endParaRPr lang="en-US" dirty="0"/>
          </a:p>
          <a:p>
            <a:r>
              <a:rPr lang="en-US" dirty="0"/>
              <a:t>Don’t omit &lt;html&gt; and &lt;body&gt;</a:t>
            </a:r>
          </a:p>
          <a:p>
            <a:r>
              <a:rPr lang="en-US" dirty="0"/>
              <a:t>Don’t omit &lt;head&gt; tag</a:t>
            </a:r>
          </a:p>
          <a:p>
            <a:r>
              <a:rPr lang="en-US" dirty="0"/>
              <a:t>The &lt;title&gt; element is required in </a:t>
            </a:r>
            <a:r>
              <a:rPr lang="en-US" dirty="0" smtClean="0"/>
              <a:t>HTML5</a:t>
            </a:r>
            <a:endParaRPr lang="en-US" dirty="0"/>
          </a:p>
        </p:txBody>
      </p:sp>
    </p:spTree>
    <p:extLst>
      <p:ext uri="{BB962C8B-B14F-4D97-AF65-F5344CB8AC3E}">
        <p14:creationId xmlns:p14="http://schemas.microsoft.com/office/powerpoint/2010/main" val="524271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Make title </a:t>
            </a:r>
            <a:r>
              <a:rPr lang="en-US" dirty="0"/>
              <a:t>as meaningful as </a:t>
            </a:r>
            <a:r>
              <a:rPr lang="en-US" dirty="0" smtClean="0"/>
              <a:t>possible</a:t>
            </a:r>
          </a:p>
          <a:p>
            <a:r>
              <a:rPr lang="en-US" dirty="0"/>
              <a:t>Short comments should be written on one </a:t>
            </a:r>
            <a:r>
              <a:rPr lang="en-US" dirty="0" smtClean="0"/>
              <a:t>line</a:t>
            </a:r>
            <a:endParaRPr lang="en-US" dirty="0"/>
          </a:p>
          <a:p>
            <a:r>
              <a:rPr lang="en-US" dirty="0"/>
              <a:t>Use simple syntax for linking to style </a:t>
            </a:r>
            <a:r>
              <a:rPr lang="en-US" dirty="0" smtClean="0"/>
              <a:t>sheets</a:t>
            </a:r>
          </a:p>
          <a:p>
            <a:r>
              <a:rPr lang="en-US" dirty="0"/>
              <a:t>Use simple syntax for loading external scripts </a:t>
            </a:r>
            <a:endParaRPr lang="en-US" dirty="0" smtClean="0"/>
          </a:p>
          <a:p>
            <a:r>
              <a:rPr lang="en-US" dirty="0" smtClean="0"/>
              <a:t>HTML </a:t>
            </a:r>
            <a:r>
              <a:rPr lang="en-US" dirty="0"/>
              <a:t>files should have a .html or .</a:t>
            </a:r>
            <a:r>
              <a:rPr lang="en-US" dirty="0" err="1"/>
              <a:t>htm</a:t>
            </a:r>
            <a:r>
              <a:rPr lang="en-US" dirty="0"/>
              <a:t> </a:t>
            </a:r>
            <a:r>
              <a:rPr lang="en-US" dirty="0" smtClean="0"/>
              <a:t>extension</a:t>
            </a:r>
            <a:endParaRPr lang="en-US" dirty="0"/>
          </a:p>
          <a:p>
            <a:r>
              <a:rPr lang="en-US" dirty="0"/>
              <a:t>CSS files should have a .</a:t>
            </a:r>
            <a:r>
              <a:rPr lang="en-US" dirty="0" err="1"/>
              <a:t>css</a:t>
            </a:r>
            <a:r>
              <a:rPr lang="en-US" dirty="0"/>
              <a:t> </a:t>
            </a:r>
            <a:r>
              <a:rPr lang="en-US" dirty="0" smtClean="0"/>
              <a:t>extension</a:t>
            </a:r>
            <a:endParaRPr lang="en-US" dirty="0"/>
          </a:p>
          <a:p>
            <a:r>
              <a:rPr lang="en-US" dirty="0"/>
              <a:t>JavaScript files should have a .</a:t>
            </a:r>
            <a:r>
              <a:rPr lang="en-US" dirty="0" err="1"/>
              <a:t>js</a:t>
            </a:r>
            <a:r>
              <a:rPr lang="en-US" dirty="0"/>
              <a:t> </a:t>
            </a:r>
            <a:r>
              <a:rPr lang="en-US" dirty="0" smtClean="0"/>
              <a:t>extension</a:t>
            </a:r>
            <a:endParaRPr lang="en-US" dirty="0"/>
          </a:p>
          <a:p>
            <a:endParaRPr lang="en-US" dirty="0"/>
          </a:p>
        </p:txBody>
      </p:sp>
    </p:spTree>
    <p:extLst>
      <p:ext uri="{BB962C8B-B14F-4D97-AF65-F5344CB8AC3E}">
        <p14:creationId xmlns:p14="http://schemas.microsoft.com/office/powerpoint/2010/main" val="4123966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94957"/>
            <a:ext cx="10055942" cy="5176502"/>
          </a:xfrm>
          <a:prstGeom prst="rect">
            <a:avLst/>
          </a:prstGeom>
        </p:spPr>
      </p:pic>
      <p:sp>
        <p:nvSpPr>
          <p:cNvPr id="9"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12" name="TextBox 11"/>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788000" y="3972719"/>
            <a:ext cx="3498136" cy="1046140"/>
          </a:xfrm>
          <a:prstGeom prst="rect">
            <a:avLst/>
          </a:prstGeom>
        </p:spPr>
      </p:pic>
      <p:pic>
        <p:nvPicPr>
          <p:cNvPr id="11"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490483" y="4055121"/>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852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36</a:t>
            </a:fld>
            <a:endParaRPr lang="en-US" dirty="0"/>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2020 </a:t>
            </a:r>
            <a:r>
              <a:rPr lang="en-US" sz="700" dirty="0" err="1">
                <a:solidFill>
                  <a:schemeClr val="bg1"/>
                </a:solidFill>
                <a:latin typeface="Segoe UI Light" panose="020B0502040204020203" pitchFamily="34" charset="0"/>
                <a:ea typeface="Segoe UI" panose="020B0502040204020203" pitchFamily="34" charset="0"/>
                <a:cs typeface="Segoe UI" panose="020B0502040204020203" pitchFamily="34" charset="0"/>
              </a:rPr>
              <a:t>Cybage</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rgbClr val="2B3B4B"/>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3483849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HTML page</a:t>
            </a:r>
            <a:endParaRPr lang="en-US" dirty="0"/>
          </a:p>
        </p:txBody>
      </p:sp>
      <p:sp>
        <p:nvSpPr>
          <p:cNvPr id="3" name="Content Placeholder 2"/>
          <p:cNvSpPr>
            <a:spLocks noGrp="1"/>
          </p:cNvSpPr>
          <p:nvPr>
            <p:ph idx="1"/>
          </p:nvPr>
        </p:nvSpPr>
        <p:spPr/>
        <p:txBody>
          <a:bodyPr/>
          <a:lstStyle/>
          <a:p>
            <a:pPr marL="502783" lvl="1" indent="0">
              <a:buNone/>
            </a:pPr>
            <a:r>
              <a:rPr lang="en-US" dirty="0"/>
              <a:t>&lt;!DOCTYPE html&gt;</a:t>
            </a:r>
            <a:br>
              <a:rPr lang="en-US" dirty="0"/>
            </a:br>
            <a:r>
              <a:rPr lang="en-US" dirty="0"/>
              <a:t>&lt;html&gt;</a:t>
            </a:r>
            <a:br>
              <a:rPr lang="en-US" dirty="0"/>
            </a:br>
            <a:r>
              <a:rPr lang="en-US" dirty="0"/>
              <a:t>&lt;head&gt;</a:t>
            </a:r>
            <a:br>
              <a:rPr lang="en-US" dirty="0"/>
            </a:br>
            <a:r>
              <a:rPr lang="en-US" dirty="0" smtClean="0"/>
              <a:t>	&lt;title&gt;Welcome Page&lt;/</a:t>
            </a:r>
            <a:r>
              <a:rPr lang="en-US" dirty="0"/>
              <a:t>title&gt;</a:t>
            </a:r>
            <a:br>
              <a:rPr lang="en-US" dirty="0"/>
            </a:br>
            <a:r>
              <a:rPr lang="en-US" dirty="0"/>
              <a:t>&lt;/head&gt;</a:t>
            </a:r>
            <a:br>
              <a:rPr lang="en-US" dirty="0"/>
            </a:br>
            <a:r>
              <a:rPr lang="en-US" dirty="0"/>
              <a:t>&lt;body&gt;</a:t>
            </a:r>
            <a:br>
              <a:rPr lang="en-US" dirty="0"/>
            </a:br>
            <a:r>
              <a:rPr lang="en-US" dirty="0"/>
              <a:t/>
            </a:r>
            <a:br>
              <a:rPr lang="en-US" dirty="0"/>
            </a:br>
            <a:r>
              <a:rPr lang="en-US" dirty="0" smtClean="0"/>
              <a:t>	&lt;h1&gt;Welcome to </a:t>
            </a:r>
            <a:r>
              <a:rPr lang="en-US" dirty="0" err="1"/>
              <a:t>C</a:t>
            </a:r>
            <a:r>
              <a:rPr lang="en-US" dirty="0" err="1" smtClean="0"/>
              <a:t>ybage</a:t>
            </a:r>
            <a:r>
              <a:rPr lang="en-US" dirty="0" smtClean="0"/>
              <a:t> !!!&lt;/</a:t>
            </a:r>
            <a:r>
              <a:rPr lang="en-US" dirty="0"/>
              <a:t>h1&gt;</a:t>
            </a:r>
            <a:br>
              <a:rPr lang="en-US" dirty="0"/>
            </a:br>
            <a:r>
              <a:rPr lang="en-US" dirty="0"/>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1061692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HTML4 drawbacks</a:t>
            </a:r>
            <a:endParaRPr lang="en-US" dirty="0"/>
          </a:p>
        </p:txBody>
      </p:sp>
      <p:sp>
        <p:nvSpPr>
          <p:cNvPr id="3" name="Content Placeholder 2"/>
          <p:cNvSpPr>
            <a:spLocks noGrp="1"/>
          </p:cNvSpPr>
          <p:nvPr>
            <p:ph idx="1"/>
          </p:nvPr>
        </p:nvSpPr>
        <p:spPr/>
        <p:txBody>
          <a:bodyPr/>
          <a:lstStyle/>
          <a:p>
            <a:r>
              <a:rPr lang="en-US" dirty="0" smtClean="0"/>
              <a:t>Lengthy DOCTYPE</a:t>
            </a:r>
          </a:p>
          <a:p>
            <a:r>
              <a:rPr lang="en-US" dirty="0" smtClean="0"/>
              <a:t>Less semantic elements</a:t>
            </a:r>
          </a:p>
          <a:p>
            <a:r>
              <a:rPr lang="en-US" dirty="0" smtClean="0"/>
              <a:t>Less API</a:t>
            </a:r>
          </a:p>
          <a:p>
            <a:r>
              <a:rPr lang="en-US" dirty="0" smtClean="0"/>
              <a:t>Limited form input types</a:t>
            </a:r>
          </a:p>
          <a:p>
            <a:r>
              <a:rPr lang="en-US" dirty="0" smtClean="0"/>
              <a:t>No built in support for media</a:t>
            </a:r>
          </a:p>
          <a:p>
            <a:r>
              <a:rPr lang="en-US" dirty="0" smtClean="0"/>
              <a:t>Lack of client side storage</a:t>
            </a:r>
          </a:p>
          <a:p>
            <a:endParaRPr lang="en-US" dirty="0"/>
          </a:p>
        </p:txBody>
      </p:sp>
    </p:spTree>
    <p:extLst>
      <p:ext uri="{BB962C8B-B14F-4D97-AF65-F5344CB8AC3E}">
        <p14:creationId xmlns:p14="http://schemas.microsoft.com/office/powerpoint/2010/main" val="827070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a:t>
            </a:r>
            <a:endParaRPr lang="en-US" dirty="0"/>
          </a:p>
        </p:txBody>
      </p:sp>
      <p:sp>
        <p:nvSpPr>
          <p:cNvPr id="3" name="Content Placeholder 2"/>
          <p:cNvSpPr>
            <a:spLocks noGrp="1"/>
          </p:cNvSpPr>
          <p:nvPr>
            <p:ph idx="1"/>
          </p:nvPr>
        </p:nvSpPr>
        <p:spPr/>
        <p:txBody>
          <a:bodyPr>
            <a:normAutofit/>
          </a:bodyPr>
          <a:lstStyle/>
          <a:p>
            <a:r>
              <a:rPr lang="en-US" dirty="0" smtClean="0"/>
              <a:t>It is latest version of HTML</a:t>
            </a:r>
          </a:p>
          <a:p>
            <a:r>
              <a:rPr lang="en-US" dirty="0" smtClean="0"/>
              <a:t>UTF-8 character set</a:t>
            </a:r>
            <a:endParaRPr lang="en-US" dirty="0"/>
          </a:p>
          <a:p>
            <a:r>
              <a:rPr lang="en-US" dirty="0" smtClean="0"/>
              <a:t>Added semantic elements</a:t>
            </a:r>
          </a:p>
          <a:p>
            <a:r>
              <a:rPr lang="en-US" dirty="0" smtClean="0"/>
              <a:t>Attributes added in form</a:t>
            </a:r>
          </a:p>
          <a:p>
            <a:r>
              <a:rPr lang="en-US" dirty="0" smtClean="0"/>
              <a:t>Graphics elements canvas and </a:t>
            </a:r>
            <a:r>
              <a:rPr lang="en-US" dirty="0" err="1" smtClean="0"/>
              <a:t>svg</a:t>
            </a:r>
            <a:r>
              <a:rPr lang="en-US" dirty="0" smtClean="0"/>
              <a:t> added</a:t>
            </a:r>
          </a:p>
          <a:p>
            <a:r>
              <a:rPr lang="en-US" dirty="0" smtClean="0"/>
              <a:t>Support for multimedia elements</a:t>
            </a:r>
          </a:p>
          <a:p>
            <a:r>
              <a:rPr lang="en-US" dirty="0" smtClean="0"/>
              <a:t>Drag and drop</a:t>
            </a:r>
          </a:p>
          <a:p>
            <a:r>
              <a:rPr lang="en-US" dirty="0" err="1" smtClean="0"/>
              <a:t>localstorage</a:t>
            </a:r>
            <a:endParaRPr lang="en-US" dirty="0" smtClean="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229519"/>
            <a:ext cx="2667000" cy="3452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654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Changes in </a:t>
            </a:r>
            <a:r>
              <a:rPr lang="en-US" dirty="0" err="1" smtClean="0"/>
              <a:t>Doctype</a:t>
            </a:r>
            <a:endParaRPr lang="en-US" dirty="0"/>
          </a:p>
        </p:txBody>
      </p:sp>
      <p:sp>
        <p:nvSpPr>
          <p:cNvPr id="3" name="Content Placeholder 2"/>
          <p:cNvSpPr>
            <a:spLocks noGrp="1"/>
          </p:cNvSpPr>
          <p:nvPr>
            <p:ph idx="1"/>
          </p:nvPr>
        </p:nvSpPr>
        <p:spPr/>
        <p:txBody>
          <a:bodyPr/>
          <a:lstStyle/>
          <a:p>
            <a:r>
              <a:rPr lang="en-US" dirty="0" smtClean="0"/>
              <a:t>HTML 4 </a:t>
            </a:r>
            <a:r>
              <a:rPr lang="en-US" dirty="0" err="1" smtClean="0"/>
              <a:t>Doctype</a:t>
            </a:r>
            <a:endParaRPr lang="en-US" dirty="0" smtClean="0"/>
          </a:p>
          <a:p>
            <a:pPr lvl="1"/>
            <a:r>
              <a:rPr lang="en-US" dirty="0"/>
              <a:t>&lt;!DOCTYPE HTML PUBLIC "-//W3C//DTD HTML 4.01 Transitional//EN" "http://www.w3.org/TR/html4/loose.dtd</a:t>
            </a:r>
            <a:r>
              <a:rPr lang="en-US" dirty="0" smtClean="0"/>
              <a:t>"&gt;</a:t>
            </a:r>
          </a:p>
          <a:p>
            <a:r>
              <a:rPr lang="en-US" dirty="0" smtClean="0"/>
              <a:t>HTML 5 </a:t>
            </a:r>
            <a:r>
              <a:rPr lang="en-US" dirty="0" err="1" smtClean="0"/>
              <a:t>Doctype</a:t>
            </a:r>
            <a:endParaRPr lang="en-US" dirty="0" smtClean="0"/>
          </a:p>
          <a:p>
            <a:r>
              <a:rPr lang="en-US" dirty="0"/>
              <a:t>&lt;!DOCTYPE html</a:t>
            </a:r>
            <a:r>
              <a:rPr lang="en-US" dirty="0" smtClean="0"/>
              <a:t>&gt;</a:t>
            </a:r>
          </a:p>
          <a:p>
            <a:r>
              <a:rPr lang="en-US" dirty="0" smtClean="0"/>
              <a:t>Encoding changes</a:t>
            </a:r>
          </a:p>
          <a:p>
            <a:pPr lvl="1"/>
            <a:r>
              <a:rPr lang="en-US" dirty="0" smtClean="0"/>
              <a:t>HTML4: &lt;meta</a:t>
            </a:r>
            <a:r>
              <a:rPr lang="en-US" dirty="0"/>
              <a:t> http-</a:t>
            </a:r>
            <a:r>
              <a:rPr lang="en-US" dirty="0" err="1"/>
              <a:t>equiv</a:t>
            </a:r>
            <a:r>
              <a:rPr lang="en-US" dirty="0"/>
              <a:t>="Content-Type" content="text/</a:t>
            </a:r>
            <a:r>
              <a:rPr lang="en-US" dirty="0" err="1"/>
              <a:t>html;charset</a:t>
            </a:r>
            <a:r>
              <a:rPr lang="en-US" dirty="0"/>
              <a:t>=utf-8"&gt;</a:t>
            </a:r>
          </a:p>
          <a:p>
            <a:r>
              <a:rPr lang="en-US" dirty="0" smtClean="0"/>
              <a:t>HTML5: &lt;meta</a:t>
            </a:r>
            <a:r>
              <a:rPr lang="en-US" dirty="0"/>
              <a:t> charset="utf-8"&gt;</a:t>
            </a:r>
            <a:br>
              <a:rPr lang="en-US" dirty="0"/>
            </a:br>
            <a:endParaRPr lang="en-US" dirty="0"/>
          </a:p>
        </p:txBody>
      </p:sp>
    </p:spTree>
    <p:extLst>
      <p:ext uri="{BB962C8B-B14F-4D97-AF65-F5344CB8AC3E}">
        <p14:creationId xmlns:p14="http://schemas.microsoft.com/office/powerpoint/2010/main" val="3402993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1308991" y="1602015"/>
            <a:ext cx="7301609" cy="30882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759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&lt;!</a:t>
            </a:r>
            <a:r>
              <a:rPr lang="en-US" altLang="en-US" dirty="0" err="1">
                <a:solidFill>
                  <a:srgbClr val="0066FF"/>
                </a:solidFill>
              </a:rPr>
              <a:t>D</a:t>
            </a:r>
            <a:r>
              <a:rPr kumimoji="0" lang="en-US" altLang="en-US" b="0" i="0" u="none" strike="noStrike" cap="none" normalizeH="0" baseline="0" dirty="0" err="1" smtClean="0">
                <a:ln>
                  <a:noFill/>
                </a:ln>
                <a:solidFill>
                  <a:srgbClr val="0066FF"/>
                </a:solidFill>
                <a:effectLst/>
              </a:rPr>
              <a:t>octype</a:t>
            </a:r>
            <a:r>
              <a:rPr kumimoji="0" lang="en-US" altLang="en-US" b="0" i="0" u="none" strike="noStrike" cap="none" normalizeH="0" baseline="0" dirty="0" smtClean="0">
                <a:ln>
                  <a:noFill/>
                </a:ln>
                <a:solidFill>
                  <a:srgbClr val="0066FF"/>
                </a:solidFill>
                <a:effectLst/>
              </a:rPr>
              <a:t> 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 &lt;html </a:t>
            </a:r>
            <a:r>
              <a:rPr kumimoji="0" lang="en-US" altLang="en-US" b="0" i="0" u="none" strike="noStrike" cap="none" normalizeH="0" baseline="0" dirty="0" err="1" smtClean="0">
                <a:ln>
                  <a:noFill/>
                </a:ln>
                <a:solidFill>
                  <a:srgbClr val="0066FF"/>
                </a:solidFill>
                <a:effectLst/>
              </a:rPr>
              <a:t>lang</a:t>
            </a:r>
            <a:r>
              <a:rPr kumimoji="0" lang="en-US" altLang="en-US" b="0" i="0" u="none" strike="noStrike" cap="none" normalizeH="0" baseline="0" dirty="0" smtClean="0">
                <a:ln>
                  <a:noFill/>
                </a:ln>
                <a:solidFill>
                  <a:srgbClr val="0066FF"/>
                </a:solidFill>
                <a:effectLst/>
              </a:rPr>
              <a:t>="</a:t>
            </a:r>
            <a:r>
              <a:rPr kumimoji="0" lang="en-US" altLang="en-US" b="0" i="0" u="none" strike="noStrike" cap="none" normalizeH="0" baseline="0" dirty="0" err="1" smtClean="0">
                <a:ln>
                  <a:noFill/>
                </a:ln>
                <a:solidFill>
                  <a:srgbClr val="0066FF"/>
                </a:solidFill>
                <a:effectLst/>
              </a:rPr>
              <a:t>en</a:t>
            </a:r>
            <a:r>
              <a:rPr kumimoji="0" lang="en-US" altLang="en-US" b="0" i="0" u="none" strike="noStrike" cap="none" normalizeH="0" baseline="0" dirty="0" smtClean="0">
                <a:ln>
                  <a:noFill/>
                </a:ln>
                <a:solidFill>
                  <a:srgbClr val="0066FF"/>
                </a:solidFill>
                <a:effectLst/>
              </a:rPr>
              <a:t>"&gt; //</a:t>
            </a:r>
            <a:r>
              <a:rPr kumimoji="0" lang="en-US" altLang="en-US" b="0" i="0" u="none" strike="noStrike" cap="none" normalizeH="0" baseline="0" dirty="0" err="1" smtClean="0">
                <a:ln>
                  <a:noFill/>
                </a:ln>
                <a:solidFill>
                  <a:srgbClr val="0066FF"/>
                </a:solidFill>
                <a:effectLst/>
              </a:rPr>
              <a:t>lang</a:t>
            </a:r>
            <a:r>
              <a:rPr kumimoji="0" lang="en-US" altLang="en-US" b="0" i="0" u="none" strike="noStrike" cap="none" normalizeH="0" baseline="0" dirty="0" smtClean="0">
                <a:ln>
                  <a:noFill/>
                </a:ln>
                <a:solidFill>
                  <a:srgbClr val="0066FF"/>
                </a:solidFill>
                <a:effectLst/>
              </a:rPr>
              <a:t> embedded in 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 &lt;head&gt;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 	&lt;title&gt;HTML5 Page&lt;/title&gt;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 	&lt;meta charset="utf-8"&gt;   //Short charset meta tag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 	&lt;link </a:t>
            </a:r>
            <a:r>
              <a:rPr kumimoji="0" lang="en-US" altLang="en-US" b="0" i="0" u="none" strike="noStrike" cap="none" normalizeH="0" baseline="0" dirty="0" err="1" smtClean="0">
                <a:ln>
                  <a:noFill/>
                </a:ln>
                <a:solidFill>
                  <a:srgbClr val="0066FF"/>
                </a:solidFill>
                <a:effectLst/>
              </a:rPr>
              <a:t>href</a:t>
            </a:r>
            <a:r>
              <a:rPr kumimoji="0" lang="en-US" altLang="en-US" b="0" i="0" u="none" strike="noStrike" cap="none" normalizeH="0" baseline="0" dirty="0" smtClean="0">
                <a:ln>
                  <a:noFill/>
                </a:ln>
                <a:solidFill>
                  <a:srgbClr val="0066FF"/>
                </a:solidFill>
                <a:effectLst/>
              </a:rPr>
              <a:t>="style.css" </a:t>
            </a:r>
            <a:r>
              <a:rPr kumimoji="0" lang="en-US" altLang="en-US" b="0" i="0" u="none" strike="noStrike" cap="none" normalizeH="0" baseline="0" dirty="0" err="1" smtClean="0">
                <a:ln>
                  <a:noFill/>
                </a:ln>
                <a:solidFill>
                  <a:srgbClr val="0066FF"/>
                </a:solidFill>
                <a:effectLst/>
              </a:rPr>
              <a:t>rel</a:t>
            </a:r>
            <a:r>
              <a:rPr kumimoji="0" lang="en-US" altLang="en-US" b="0" i="0" u="none" strike="noStrike" cap="none" normalizeH="0" baseline="0" dirty="0" smtClean="0">
                <a:ln>
                  <a:noFill/>
                </a:ln>
                <a:solidFill>
                  <a:srgbClr val="0066FF"/>
                </a:solidFill>
                <a:effectLst/>
              </a:rPr>
              <a:t>="stylesheet"&gt;   //No Type attribute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	&lt;script </a:t>
            </a:r>
            <a:r>
              <a:rPr kumimoji="0" lang="en-US" altLang="en-US" b="0" i="0" u="none" strike="noStrike" cap="none" normalizeH="0" baseline="0" dirty="0" err="1" smtClean="0">
                <a:ln>
                  <a:noFill/>
                </a:ln>
                <a:solidFill>
                  <a:srgbClr val="0066FF"/>
                </a:solidFill>
                <a:effectLst/>
              </a:rPr>
              <a:t>src</a:t>
            </a:r>
            <a:r>
              <a:rPr kumimoji="0" lang="en-US" altLang="en-US" b="0" i="0" u="none" strike="noStrike" cap="none" normalizeH="0" baseline="0" dirty="0" smtClean="0">
                <a:ln>
                  <a:noFill/>
                </a:ln>
                <a:solidFill>
                  <a:srgbClr val="0066FF"/>
                </a:solidFill>
                <a:effectLst/>
              </a:rPr>
              <a:t>="file.js"&gt;&lt;/script&gt;     //No Type attribute required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 	&lt;h1&gt;My First HTML5 page.&lt;/h1&gt;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66FF"/>
                </a:solidFill>
                <a:effectLst/>
              </a:rPr>
              <a:t> &lt;/body&gt;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66FF"/>
                </a:solidFill>
                <a:effectLst/>
                <a:latin typeface="Menlo"/>
              </a:rPr>
              <a:t> &lt;/html&gt;</a:t>
            </a:r>
            <a:r>
              <a:rPr kumimoji="0" lang="en-US" altLang="en-US" sz="900" b="0" i="0" u="none" strike="noStrike" cap="none" normalizeH="0" baseline="0" dirty="0" smtClean="0">
                <a:ln>
                  <a:noFill/>
                </a:ln>
                <a:solidFill>
                  <a:srgbClr val="0066FF"/>
                </a:solidFill>
                <a:effectLst/>
              </a:rPr>
              <a:t> </a:t>
            </a:r>
            <a:endParaRPr kumimoji="0" lang="en-US" altLang="en-US" sz="1800" b="0" i="0" u="none" strike="noStrike" cap="none" normalizeH="0" baseline="0" dirty="0" smtClean="0">
              <a:ln>
                <a:noFill/>
              </a:ln>
              <a:solidFill>
                <a:srgbClr val="0066FF"/>
              </a:solidFill>
              <a:effectLst/>
              <a:latin typeface="Arial" panose="020B0604020202020204" pitchFamily="34" charset="0"/>
            </a:endParaRPr>
          </a:p>
        </p:txBody>
      </p:sp>
    </p:spTree>
    <p:extLst>
      <p:ext uri="{BB962C8B-B14F-4D97-AF65-F5344CB8AC3E}">
        <p14:creationId xmlns:p14="http://schemas.microsoft.com/office/powerpoint/2010/main" val="1858115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elements </a:t>
            </a:r>
            <a:endParaRPr lang="en-US" dirty="0"/>
          </a:p>
        </p:txBody>
      </p:sp>
      <p:sp>
        <p:nvSpPr>
          <p:cNvPr id="3" name="Content Placeholder 2"/>
          <p:cNvSpPr>
            <a:spLocks noGrp="1"/>
          </p:cNvSpPr>
          <p:nvPr>
            <p:ph idx="1"/>
          </p:nvPr>
        </p:nvSpPr>
        <p:spPr/>
        <p:txBody>
          <a:bodyPr/>
          <a:lstStyle/>
          <a:p>
            <a:r>
              <a:rPr lang="en-US" dirty="0"/>
              <a:t>HTML5 offers </a:t>
            </a:r>
            <a:r>
              <a:rPr lang="en-US" dirty="0" smtClean="0"/>
              <a:t>new elements </a:t>
            </a:r>
            <a:r>
              <a:rPr lang="en-US" dirty="0"/>
              <a:t>for better </a:t>
            </a:r>
            <a:r>
              <a:rPr lang="en-US" dirty="0" smtClean="0"/>
              <a:t>structure</a:t>
            </a:r>
          </a:p>
          <a:p>
            <a:r>
              <a:rPr lang="en-US" dirty="0" smtClean="0"/>
              <a:t>Semantic elements &lt;header&gt;, &lt;footer&gt;, &lt;article&gt;, and &lt;section&gt;</a:t>
            </a:r>
          </a:p>
          <a:p>
            <a:r>
              <a:rPr lang="en-US" dirty="0" smtClean="0"/>
              <a:t>New form elements like &lt;</a:t>
            </a:r>
            <a:r>
              <a:rPr lang="en-US" dirty="0" err="1" smtClean="0"/>
              <a:t>datalist</a:t>
            </a:r>
            <a:r>
              <a:rPr lang="en-US" dirty="0" smtClean="0"/>
              <a:t>&gt;, &lt;output&gt;</a:t>
            </a:r>
          </a:p>
          <a:p>
            <a:r>
              <a:rPr lang="en-US" dirty="0" smtClean="0"/>
              <a:t>New form elements like number</a:t>
            </a:r>
            <a:r>
              <a:rPr lang="en-US" dirty="0"/>
              <a:t>, date, time, calendar, and </a:t>
            </a:r>
            <a:r>
              <a:rPr lang="en-US" dirty="0" smtClean="0"/>
              <a:t>range</a:t>
            </a:r>
          </a:p>
          <a:p>
            <a:r>
              <a:rPr lang="en-US" dirty="0" smtClean="0"/>
              <a:t>Graphic </a:t>
            </a:r>
            <a:r>
              <a:rPr lang="en-US" dirty="0"/>
              <a:t>&lt;</a:t>
            </a:r>
            <a:r>
              <a:rPr lang="en-US" dirty="0" err="1"/>
              <a:t>svg</a:t>
            </a:r>
            <a:r>
              <a:rPr lang="en-US" dirty="0"/>
              <a:t>&gt; and &lt;canvas</a:t>
            </a:r>
            <a:r>
              <a:rPr lang="en-US" dirty="0" smtClean="0"/>
              <a:t>&gt;</a:t>
            </a:r>
          </a:p>
          <a:p>
            <a:r>
              <a:rPr lang="en-US" dirty="0" smtClean="0"/>
              <a:t>multimedia </a:t>
            </a:r>
            <a:r>
              <a:rPr lang="en-US" dirty="0"/>
              <a:t>&lt;audio&gt; and &lt;video&gt;</a:t>
            </a:r>
          </a:p>
        </p:txBody>
      </p:sp>
    </p:spTree>
    <p:extLst>
      <p:ext uri="{BB962C8B-B14F-4D97-AF65-F5344CB8AC3E}">
        <p14:creationId xmlns:p14="http://schemas.microsoft.com/office/powerpoint/2010/main" val="4121527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7642</TotalTime>
  <Words>2314</Words>
  <Application>Microsoft Office PowerPoint</Application>
  <PresentationFormat>Custom</PresentationFormat>
  <Paragraphs>291</Paragraphs>
  <Slides>36</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Calibri</vt:lpstr>
      <vt:lpstr>Menlo</vt:lpstr>
      <vt:lpstr>Segoe UI</vt:lpstr>
      <vt:lpstr>Segoe UI Light</vt:lpstr>
      <vt:lpstr>Tahoma</vt:lpstr>
      <vt:lpstr>Office Theme</vt:lpstr>
      <vt:lpstr>Custom Design</vt:lpstr>
      <vt:lpstr>PowerPoint Presentation</vt:lpstr>
      <vt:lpstr>Agenda </vt:lpstr>
      <vt:lpstr>Software setup </vt:lpstr>
      <vt:lpstr>Sample HTML page</vt:lpstr>
      <vt:lpstr>HTML4 drawbacks</vt:lpstr>
      <vt:lpstr>HTML5</vt:lpstr>
      <vt:lpstr>Changes in Doctype</vt:lpstr>
      <vt:lpstr>PowerPoint Presentation</vt:lpstr>
      <vt:lpstr>New elements </vt:lpstr>
      <vt:lpstr>Semantic elements </vt:lpstr>
      <vt:lpstr>Semantic Elements</vt:lpstr>
      <vt:lpstr>New Semantic/Structural Elements in HTML5 </vt:lpstr>
      <vt:lpstr>&lt;header&gt;</vt:lpstr>
      <vt:lpstr>&lt;section&gt;</vt:lpstr>
      <vt:lpstr>&lt;article&gt;</vt:lpstr>
      <vt:lpstr>&lt;footer&gt;</vt:lpstr>
      <vt:lpstr>&lt;nav&gt; element</vt:lpstr>
      <vt:lpstr>&lt;aside&gt;</vt:lpstr>
      <vt:lpstr>&lt;figure&gt;, &lt;figcaption&gt;</vt:lpstr>
      <vt:lpstr>Picture Element</vt:lpstr>
      <vt:lpstr>New input type added in HTML5</vt:lpstr>
      <vt:lpstr>New input attributes </vt:lpstr>
      <vt:lpstr>New Form attributes </vt:lpstr>
      <vt:lpstr>Media </vt:lpstr>
      <vt:lpstr>Media</vt:lpstr>
      <vt:lpstr>HTML canvas</vt:lpstr>
      <vt:lpstr>SVG</vt:lpstr>
      <vt:lpstr>Web storage </vt:lpstr>
      <vt:lpstr>Drag &amp; Drop</vt:lpstr>
      <vt:lpstr>Web Workers</vt:lpstr>
      <vt:lpstr>Best practices </vt:lpstr>
      <vt:lpstr>Cont…</vt:lpstr>
      <vt:lpstr>Cont…</vt:lpstr>
      <vt:lpstr>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Alka Jhanwar</cp:lastModifiedBy>
  <cp:revision>506</cp:revision>
  <dcterms:created xsi:type="dcterms:W3CDTF">2018-01-05T05:23:08Z</dcterms:created>
  <dcterms:modified xsi:type="dcterms:W3CDTF">2021-08-16T08:06:16Z</dcterms:modified>
</cp:coreProperties>
</file>