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image" Target="../media/image1.wmf"/><Relationship Id="rId2" Type="http://schemas.openxmlformats.org/officeDocument/2006/relationships/image" Target="NUL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1053D-A6C3-40B0-83BA-15412F6B5036}" type="datetimeFigureOut">
              <a:rPr lang="en-US" smtClean="0"/>
              <a:t>02/08/16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2E26-78A8-4657-95BC-38B416FCE7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Lists and Stack Data Structures: Typical Examples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Parse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a similar trick to convert to and from parse trees </a:t>
            </a:r>
            <a:r>
              <a:rPr lang="en-IN" dirty="0" smtClean="0"/>
              <a:t>– </a:t>
            </a:r>
          </a:p>
          <a:p>
            <a:pPr lvl="1"/>
            <a:r>
              <a:rPr lang="en-IN" dirty="0" smtClean="0"/>
              <a:t>each </a:t>
            </a:r>
            <a:r>
              <a:rPr lang="en-IN" dirty="0"/>
              <a:t>bracketed triplet of an operator and its two operands (or sub-expressions) corresponds to a node of the tree. The corresponding parse trees are: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91" y="2362200"/>
            <a:ext cx="8998709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code from the arithmetic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61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685800"/>
            <a:ext cx="22054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Convex Hull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31 at 1.1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" y="533400"/>
            <a:ext cx="89251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2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31 at 1.1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199"/>
            <a:ext cx="8839200" cy="40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0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31 at 1.18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" y="0"/>
            <a:ext cx="8902610" cy="68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1- degenerate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Collinearity</a:t>
            </a:r>
            <a:r>
              <a:rPr lang="en-US" dirty="0" smtClean="0"/>
              <a:t> test:  Select any two points – find the equation of line; see whether the other n-2 lines are there on this line. Also determine the endpoints of the shortest line that includes all points in case they are collinear.</a:t>
            </a:r>
          </a:p>
          <a:p>
            <a:r>
              <a:rPr lang="en-US" dirty="0" smtClean="0"/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8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2– the points are ordered by polar angle and collected into a doubly linked list</a:t>
            </a:r>
          </a:p>
          <a:p>
            <a:r>
              <a:rPr lang="en-US" dirty="0" smtClean="0"/>
              <a:t>Step 3 eliminate points that are not extreme points and also moving backwards in the list.</a:t>
            </a:r>
          </a:p>
          <a:p>
            <a:r>
              <a:rPr lang="en-US" dirty="0" smtClean="0"/>
              <a:t>Complexity </a:t>
            </a:r>
            <a:r>
              <a:rPr lang="en-US" dirty="0" smtClean="0">
                <a:sym typeface="Wingdings"/>
              </a:rPr>
              <a:t> complexity of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0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Lecture 4b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Recognizing strings:    </a:t>
            </a:r>
          </a:p>
          <a:p>
            <a:r>
              <a:rPr lang="en-US" dirty="0" err="1" smtClean="0"/>
              <a:t>Wellformedness</a:t>
            </a:r>
            <a:r>
              <a:rPr lang="en-US" dirty="0" smtClean="0"/>
              <a:t> of arithmetic expressions</a:t>
            </a:r>
          </a:p>
          <a:p>
            <a:r>
              <a:rPr lang="en-US" dirty="0" smtClean="0"/>
              <a:t>Palindromes???</a:t>
            </a:r>
          </a:p>
          <a:p>
            <a:r>
              <a:rPr lang="en-US" dirty="0" smtClean="0"/>
              <a:t>Parenthesis free Notation (Polish Notation) : infix to postfix or prefix</a:t>
            </a:r>
          </a:p>
          <a:p>
            <a:r>
              <a:rPr lang="en-US" dirty="0" smtClean="0"/>
              <a:t>Generate code (assembly or machine) for arithmetic expressions</a:t>
            </a:r>
          </a:p>
          <a:p>
            <a:r>
              <a:rPr lang="en-US" dirty="0" smtClean="0"/>
              <a:t>Convex Hull</a:t>
            </a:r>
          </a:p>
          <a:p>
            <a:r>
              <a:rPr lang="en-US" dirty="0" smtClean="0"/>
              <a:t>Union-Find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02150" y="333375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39680" imgH="190440" progId="Equation.3">
                  <p:embed/>
                </p:oleObj>
              </mc:Choice>
              <mc:Fallback>
                <p:oleObj name="Equation" r:id="rId3" imgW="13968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33750"/>
                        <a:ext cx="1397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527978"/>
              </p:ext>
            </p:extLst>
          </p:nvPr>
        </p:nvGraphicFramePr>
        <p:xfrm>
          <a:off x="1905000" y="71628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1628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23058"/>
              </p:ext>
            </p:extLst>
          </p:nvPr>
        </p:nvGraphicFramePr>
        <p:xfrm>
          <a:off x="6248400" y="1371600"/>
          <a:ext cx="99785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6" imgW="317160" imgH="203040" progId="Equation.3">
                  <p:embed/>
                </p:oleObj>
              </mc:Choice>
              <mc:Fallback>
                <p:oleObj name="Equation" r:id="rId6" imgW="317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371600"/>
                        <a:ext cx="99785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67128"/>
              </p:ext>
            </p:extLst>
          </p:nvPr>
        </p:nvGraphicFramePr>
        <p:xfrm>
          <a:off x="4495800" y="1371600"/>
          <a:ext cx="1104900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8" imgW="380880" imgH="203040" progId="Equation.3">
                  <p:embed/>
                </p:oleObj>
              </mc:Choice>
              <mc:Fallback>
                <p:oleObj name="Equation" r:id="rId8" imgW="3808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1104900" cy="58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995" y="914401"/>
            <a:ext cx="9172995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828800"/>
            <a:ext cx="8701087" cy="385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Typical Applications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828801"/>
            <a:ext cx="8534400" cy="3733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791200"/>
            <a:ext cx="5577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     Finites State machines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4850" y="1805781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Properties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537" y="1939131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equivalence Classes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4607" y="1600200"/>
            <a:ext cx="78347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of operations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3534"/>
            <a:ext cx="8229600" cy="417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2012" y="1939131"/>
            <a:ext cx="74199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naïve Algorithm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50765"/>
            <a:ext cx="8229600" cy="402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specification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8823"/>
            <a:ext cx="8229600" cy="38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Infix notation: X + Y </a:t>
            </a:r>
          </a:p>
          <a:p>
            <a:pPr lvl="1"/>
            <a:r>
              <a:rPr lang="en-IN" dirty="0" smtClean="0"/>
              <a:t>Operators are written in-between their operands. </a:t>
            </a:r>
          </a:p>
          <a:p>
            <a:pPr lvl="1"/>
            <a:r>
              <a:rPr lang="en-IN" dirty="0" smtClean="0"/>
              <a:t> A * ( B + C ) / D 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: </a:t>
            </a:r>
          </a:p>
          <a:p>
            <a:pPr lvl="2"/>
            <a:r>
              <a:rPr lang="en-IN" dirty="0" smtClean="0"/>
              <a:t>First add B and C together, then multiply the result by A, then divide by D to give the final answer.</a:t>
            </a:r>
          </a:p>
          <a:p>
            <a:pPr lvl="1"/>
            <a:r>
              <a:rPr lang="en-IN" dirty="0" smtClean="0"/>
              <a:t>Infix notation needs  information to make the order of evaluation of the operators clear: rules built into the language about operator precedence and </a:t>
            </a:r>
            <a:r>
              <a:rPr lang="en-IN" dirty="0" err="1" smtClean="0"/>
              <a:t>associativity</a:t>
            </a:r>
            <a:r>
              <a:rPr lang="en-IN" dirty="0" smtClean="0"/>
              <a:t>, and brackets ( )to allow users to override these rules.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 Polish </a:t>
            </a:r>
            <a:r>
              <a:rPr lang="en-IN" dirty="0" smtClean="0"/>
              <a:t>notation (postfix)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XY+</a:t>
            </a:r>
          </a:p>
          <a:p>
            <a:pPr lvl="1"/>
            <a:r>
              <a:rPr lang="en-IN" dirty="0"/>
              <a:t>Operators are written after their operands.</a:t>
            </a:r>
            <a:endParaRPr lang="en-US" dirty="0" smtClean="0"/>
          </a:p>
          <a:p>
            <a:r>
              <a:rPr lang="en-IN" dirty="0"/>
              <a:t> </a:t>
            </a:r>
            <a:r>
              <a:rPr lang="en-IN" dirty="0" smtClean="0"/>
              <a:t>A B C + * D /</a:t>
            </a:r>
            <a:r>
              <a:rPr lang="en-IN" dirty="0"/>
              <a:t> </a:t>
            </a:r>
            <a:r>
              <a:rPr lang="en-IN" dirty="0" smtClean="0"/>
              <a:t>  -- order of evaluation is always left-to-right</a:t>
            </a:r>
          </a:p>
          <a:p>
            <a:r>
              <a:rPr lang="en-IN" dirty="0"/>
              <a:t>Operators act on values immediately to the left of them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(Prefix Notation)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+XY</a:t>
            </a:r>
          </a:p>
          <a:p>
            <a:r>
              <a:rPr lang="en-IN" dirty="0"/>
              <a:t>Operators are written before their operands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/ * A + B C D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/>
              <a:t>operators are evaluated </a:t>
            </a:r>
            <a:r>
              <a:rPr lang="en-IN" dirty="0" smtClean="0"/>
              <a:t>left-to-right</a:t>
            </a:r>
          </a:p>
          <a:p>
            <a:pPr lvl="1"/>
            <a:r>
              <a:rPr lang="en-IN" dirty="0"/>
              <a:t>Operators act on the two nearest values on the right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914400"/>
          <a:ext cx="7772400" cy="50292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502920">
                <a:tc>
                  <a:txBody>
                    <a:bodyPr/>
                    <a:lstStyle/>
                    <a:p>
                      <a:r>
                        <a:rPr lang="en-IN"/>
                        <a:t>Infix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Postfix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1680">
                <a:tc>
                  <a:txBody>
                    <a:bodyPr/>
                    <a:lstStyle/>
                    <a:p>
                      <a:r>
                        <a:rPr lang="en-IN"/>
                        <a:t>A * B + C /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 B * C D / 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+ * A B / C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multiply A and B,</a:t>
                      </a:r>
                      <a:br>
                        <a:rPr lang="en-IN"/>
                      </a:br>
                      <a:r>
                        <a:rPr lang="en-IN"/>
                        <a:t>divide C by D,</a:t>
                      </a:r>
                      <a:br>
                        <a:rPr lang="en-IN"/>
                      </a:br>
                      <a:r>
                        <a:rPr lang="en-IN"/>
                        <a:t>add the 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rPr lang="en-IN"/>
                        <a:t>A * (B + C) /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 B C + * D 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 * A + B C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add B and C,</a:t>
                      </a:r>
                      <a:br>
                        <a:rPr lang="en-IN"/>
                      </a:br>
                      <a:r>
                        <a:rPr lang="en-IN"/>
                        <a:t>multiply by A,</a:t>
                      </a:r>
                      <a:br>
                        <a:rPr lang="en-IN"/>
                      </a:br>
                      <a:r>
                        <a:rPr lang="en-IN"/>
                        <a:t>divide by 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rPr lang="en-IN"/>
                        <a:t>A * (B + C / 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 B C D / + 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* A + B / C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 C by D,</a:t>
                      </a:r>
                      <a:br>
                        <a:rPr lang="en-IN" dirty="0"/>
                      </a:br>
                      <a:r>
                        <a:rPr lang="en-IN" dirty="0"/>
                        <a:t>add B,</a:t>
                      </a:r>
                      <a:br>
                        <a:rPr lang="en-IN" dirty="0"/>
                      </a:br>
                      <a:r>
                        <a:rPr lang="en-IN" dirty="0"/>
                        <a:t>multiply by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Preservation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all three versions, the operands occur in the same order</a:t>
            </a:r>
            <a:r>
              <a:rPr lang="en-IN" dirty="0" smtClean="0"/>
              <a:t>,</a:t>
            </a:r>
          </a:p>
          <a:p>
            <a:r>
              <a:rPr lang="en-IN" dirty="0" smtClean="0"/>
              <a:t> just </a:t>
            </a:r>
            <a:r>
              <a:rPr lang="en-IN" dirty="0"/>
              <a:t>the operators have to be moved to keep the meaning correct.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is particularly important for asymmetric operators like subtraction and division: </a:t>
            </a:r>
            <a:r>
              <a:rPr lang="en-IN" dirty="0" smtClean="0"/>
              <a:t>A - B</a:t>
            </a:r>
            <a:r>
              <a:rPr lang="en-IN" dirty="0"/>
              <a:t> does not mean the same as </a:t>
            </a:r>
            <a:r>
              <a:rPr lang="en-IN" dirty="0" smtClean="0"/>
              <a:t>B - A</a:t>
            </a:r>
            <a:r>
              <a:rPr lang="en-IN" dirty="0"/>
              <a:t>; the former is equivalent to </a:t>
            </a:r>
            <a:r>
              <a:rPr lang="en-IN" dirty="0" smtClean="0"/>
              <a:t>A B -</a:t>
            </a:r>
            <a:r>
              <a:rPr lang="en-IN" dirty="0"/>
              <a:t> or </a:t>
            </a:r>
            <a:r>
              <a:rPr lang="en-IN" dirty="0" smtClean="0"/>
              <a:t>- A B</a:t>
            </a:r>
            <a:r>
              <a:rPr lang="en-IN" dirty="0"/>
              <a:t>, the latter to </a:t>
            </a:r>
            <a:r>
              <a:rPr lang="en-IN" dirty="0" smtClean="0"/>
              <a:t>B A -</a:t>
            </a:r>
            <a:r>
              <a:rPr lang="en-IN" dirty="0"/>
              <a:t> or </a:t>
            </a:r>
            <a:r>
              <a:rPr lang="en-IN" dirty="0" smtClean="0"/>
              <a:t>- B A.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most straightforward method is to start by inserting all the implicit brackets that show the order of </a:t>
            </a:r>
            <a:r>
              <a:rPr lang="en-IN" dirty="0" smtClean="0"/>
              <a:t>evaluation</a:t>
            </a:r>
          </a:p>
          <a:p>
            <a:r>
              <a:rPr lang="en-IN" dirty="0"/>
              <a:t>You can convert directly between these bracketed forms simply by moving the operator within the </a:t>
            </a:r>
            <a:r>
              <a:rPr lang="en-IN" dirty="0" smtClean="0"/>
              <a:t>brackets</a:t>
            </a:r>
          </a:p>
          <a:p>
            <a:r>
              <a:rPr lang="en-IN" dirty="0" smtClean="0"/>
              <a:t>e.g</a:t>
            </a:r>
            <a:r>
              <a:rPr lang="en-IN" dirty="0"/>
              <a:t>. </a:t>
            </a:r>
            <a:r>
              <a:rPr lang="en-IN" dirty="0" smtClean="0"/>
              <a:t>(X + Y)</a:t>
            </a:r>
            <a:r>
              <a:rPr lang="en-IN" dirty="0"/>
              <a:t> or </a:t>
            </a:r>
            <a:r>
              <a:rPr lang="en-IN" dirty="0" smtClean="0"/>
              <a:t>(X Y +)</a:t>
            </a:r>
            <a:r>
              <a:rPr lang="en-IN" dirty="0"/>
              <a:t> or </a:t>
            </a:r>
            <a:r>
              <a:rPr lang="en-IN" dirty="0" smtClean="0"/>
              <a:t>(+ X Y)</a:t>
            </a:r>
            <a:r>
              <a:rPr lang="en-IN" dirty="0"/>
              <a:t>. Repeat this for all the operators in an expression, and finally remove any superfluous brackets.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1752600"/>
          <a:ext cx="7086600" cy="36576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Infix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Postfix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( (A * B) + (C / D)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( (A B *) (C D /) +)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(+ (* A B) (/ C D)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((A * (B + C) ) / 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( (A (B C +) *) D /)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(/ (* A (+ B C) ) 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(A * (B + (C / D) )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(A (B (C D /) +) *)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(* A (+ B (/ C D) )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609600"/>
            <a:ext cx="556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Transformation Between  These Notations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521</Words>
  <Application>Microsoft Macintosh PowerPoint</Application>
  <PresentationFormat>On-screen Show (4:3)</PresentationFormat>
  <Paragraphs>87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Linear Lists and Stack Data Structures: Typical Examples</vt:lpstr>
      <vt:lpstr>Some examples</vt:lpstr>
      <vt:lpstr>Infix Notation</vt:lpstr>
      <vt:lpstr>Reverse Polish notation (postfix)</vt:lpstr>
      <vt:lpstr>Polish Notation (Prefix Notation)</vt:lpstr>
      <vt:lpstr>PowerPoint Presentation</vt:lpstr>
      <vt:lpstr>Order Preservation</vt:lpstr>
      <vt:lpstr>Methods of Transformation</vt:lpstr>
      <vt:lpstr>PowerPoint Presentation</vt:lpstr>
      <vt:lpstr>From Parse Trees</vt:lpstr>
      <vt:lpstr>PowerPoint Presentation</vt:lpstr>
      <vt:lpstr>Generate code from the arithmetic expressions</vt:lpstr>
      <vt:lpstr>PowerPoint Presentation</vt:lpstr>
      <vt:lpstr>PowerPoint Presentation</vt:lpstr>
      <vt:lpstr>PowerPoint Presentation</vt:lpstr>
      <vt:lpstr>PowerPoint Presentation</vt:lpstr>
      <vt:lpstr>Step 1- degenerate cases</vt:lpstr>
      <vt:lpstr>Step 2-3</vt:lpstr>
      <vt:lpstr>Union Find Algorithm</vt:lpstr>
      <vt:lpstr>PowerPoint Presentation</vt:lpstr>
      <vt:lpstr>Some Typical Applications</vt:lpstr>
      <vt:lpstr>Equivalence Relations</vt:lpstr>
      <vt:lpstr>Some Properties</vt:lpstr>
      <vt:lpstr>Identifying equivalence Classes</vt:lpstr>
      <vt:lpstr>Disjoint set of operations</vt:lpstr>
      <vt:lpstr>Union (x,y)</vt:lpstr>
      <vt:lpstr>A naïve Algorithm</vt:lpstr>
      <vt:lpstr>A specification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Lists and Stack Data Structures: Sample Examples</dc:title>
  <dc:creator>admin</dc:creator>
  <cp:lastModifiedBy>R K Shyamasundar</cp:lastModifiedBy>
  <cp:revision>12</cp:revision>
  <dcterms:created xsi:type="dcterms:W3CDTF">2016-07-31T06:39:49Z</dcterms:created>
  <dcterms:modified xsi:type="dcterms:W3CDTF">2016-08-02T08:17:59Z</dcterms:modified>
</cp:coreProperties>
</file>