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81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2" r:id="rId21"/>
    <p:sldId id="263" r:id="rId22"/>
    <p:sldId id="265" r:id="rId23"/>
    <p:sldId id="264" r:id="rId24"/>
    <p:sldId id="266" r:id="rId25"/>
    <p:sldId id="267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3" autoAdjust="0"/>
  </p:normalViewPr>
  <p:slideViewPr>
    <p:cSldViewPr>
      <p:cViewPr>
        <p:scale>
          <a:sx n="68" d="100"/>
          <a:sy n="68" d="100"/>
        </p:scale>
        <p:origin x="-648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DB8-3AF1-40F2-A1B5-4A9DE4329B17}" type="datetimeFigureOut">
              <a:rPr lang="en-US" smtClean="0"/>
              <a:t>28/07/16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5D00-E2D5-4733-8D23-2503D60A403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 –Stacks, Queues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Polish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Parenthesis free notation</a:t>
            </a:r>
          </a:p>
          <a:p>
            <a:pPr lvl="1"/>
            <a:r>
              <a:rPr lang="en-US" dirty="0" smtClean="0"/>
              <a:t>Order of execution is determined by  the positions of operators and operands</a:t>
            </a:r>
          </a:p>
          <a:p>
            <a:r>
              <a:rPr lang="en-US" dirty="0" smtClean="0"/>
              <a:t>A+( B*C)  -- infix notation</a:t>
            </a:r>
          </a:p>
          <a:p>
            <a:r>
              <a:rPr lang="en-US" dirty="0" smtClean="0"/>
              <a:t>*+ABC</a:t>
            </a:r>
          </a:p>
          <a:p>
            <a:r>
              <a:rPr lang="en-US" dirty="0" smtClean="0"/>
              <a:t>(A+B)*C =[+AB]*C = *+ABC</a:t>
            </a:r>
          </a:p>
          <a:p>
            <a:r>
              <a:rPr lang="en-US" dirty="0" smtClean="0"/>
              <a:t>(A+B)/(C-D) = [+AB]/[-CD] = /+AB-CD</a:t>
            </a:r>
          </a:p>
          <a:p>
            <a:r>
              <a:rPr lang="en-US" smtClean="0"/>
              <a:t>Reverse: AB+, CD-, EF*, GH/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664951"/>
            <a:ext cx="6500858" cy="524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FUNCTION </a:t>
            </a:r>
            <a:r>
              <a:rPr lang="en-IN" dirty="0" err="1" smtClean="0"/>
              <a:t>MoveTower</a:t>
            </a:r>
            <a:r>
              <a:rPr lang="en-IN" dirty="0" smtClean="0"/>
              <a:t>(</a:t>
            </a:r>
            <a:r>
              <a:rPr lang="en-IN" i="1" dirty="0" smtClean="0"/>
              <a:t>disk</a:t>
            </a:r>
            <a:r>
              <a:rPr lang="en-IN" dirty="0" smtClean="0"/>
              <a:t>, </a:t>
            </a:r>
            <a:r>
              <a:rPr lang="en-IN" i="1" dirty="0" smtClean="0"/>
              <a:t>source</a:t>
            </a:r>
            <a:r>
              <a:rPr lang="en-IN" dirty="0" smtClean="0"/>
              <a:t>, </a:t>
            </a:r>
            <a:r>
              <a:rPr lang="en-IN" i="1" dirty="0" err="1" smtClean="0"/>
              <a:t>dest</a:t>
            </a:r>
            <a:r>
              <a:rPr lang="en-IN" dirty="0" smtClean="0"/>
              <a:t>, </a:t>
            </a:r>
            <a:r>
              <a:rPr lang="en-IN" i="1" dirty="0" smtClean="0"/>
              <a:t>spare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IF </a:t>
            </a:r>
            <a:r>
              <a:rPr lang="en-IN" i="1" dirty="0" smtClean="0"/>
              <a:t>disk</a:t>
            </a:r>
            <a:r>
              <a:rPr lang="en-IN" dirty="0" smtClean="0"/>
              <a:t> == 0 THEN: move </a:t>
            </a:r>
            <a:r>
              <a:rPr lang="en-IN" i="1" dirty="0" smtClean="0"/>
              <a:t>disk</a:t>
            </a:r>
            <a:r>
              <a:rPr lang="en-IN" dirty="0" smtClean="0"/>
              <a:t> from </a:t>
            </a:r>
            <a:r>
              <a:rPr lang="en-IN" i="1" dirty="0" smtClean="0"/>
              <a:t>source</a:t>
            </a:r>
            <a:r>
              <a:rPr lang="en-IN" dirty="0" smtClean="0"/>
              <a:t> to </a:t>
            </a:r>
            <a:r>
              <a:rPr lang="en-IN" i="1" dirty="0" err="1" smtClean="0"/>
              <a:t>dest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ELSE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MoveTower</a:t>
            </a:r>
            <a:r>
              <a:rPr lang="en-IN" dirty="0" smtClean="0"/>
              <a:t>(</a:t>
            </a:r>
            <a:r>
              <a:rPr lang="en-IN" i="1" dirty="0" smtClean="0"/>
              <a:t>disk</a:t>
            </a:r>
            <a:r>
              <a:rPr lang="en-IN" dirty="0" smtClean="0"/>
              <a:t> - 1, </a:t>
            </a:r>
            <a:r>
              <a:rPr lang="en-IN" i="1" dirty="0" smtClean="0"/>
              <a:t>source</a:t>
            </a:r>
            <a:r>
              <a:rPr lang="en-IN" dirty="0" smtClean="0"/>
              <a:t>, </a:t>
            </a:r>
            <a:r>
              <a:rPr lang="en-IN" i="1" dirty="0" smtClean="0"/>
              <a:t>spare</a:t>
            </a:r>
            <a:r>
              <a:rPr lang="en-IN" dirty="0" smtClean="0"/>
              <a:t>, </a:t>
            </a:r>
            <a:r>
              <a:rPr lang="en-IN" i="1" dirty="0" err="1" smtClean="0"/>
              <a:t>dest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move </a:t>
            </a:r>
            <a:r>
              <a:rPr lang="en-IN" i="1" dirty="0" smtClean="0"/>
              <a:t>disk</a:t>
            </a:r>
            <a:r>
              <a:rPr lang="en-IN" dirty="0" smtClean="0"/>
              <a:t> from </a:t>
            </a:r>
            <a:r>
              <a:rPr lang="en-IN" i="1" dirty="0" smtClean="0"/>
              <a:t>source</a:t>
            </a:r>
            <a:r>
              <a:rPr lang="en-IN" dirty="0" smtClean="0"/>
              <a:t> to </a:t>
            </a:r>
            <a:r>
              <a:rPr lang="en-IN" i="1" dirty="0" err="1" smtClean="0"/>
              <a:t>dest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MoveTower</a:t>
            </a:r>
            <a:r>
              <a:rPr lang="en-IN" dirty="0" smtClean="0"/>
              <a:t>(</a:t>
            </a:r>
            <a:r>
              <a:rPr lang="en-IN" i="1" dirty="0" smtClean="0"/>
              <a:t>disk</a:t>
            </a:r>
            <a:r>
              <a:rPr lang="en-IN" dirty="0" smtClean="0"/>
              <a:t> - 1, </a:t>
            </a:r>
            <a:r>
              <a:rPr lang="en-IN" i="1" dirty="0" smtClean="0"/>
              <a:t>spare</a:t>
            </a:r>
            <a:r>
              <a:rPr lang="en-IN" dirty="0" smtClean="0"/>
              <a:t>, </a:t>
            </a:r>
            <a:r>
              <a:rPr lang="en-IN" i="1" dirty="0" err="1" smtClean="0"/>
              <a:t>dest</a:t>
            </a:r>
            <a:r>
              <a:rPr lang="en-IN" dirty="0" smtClean="0"/>
              <a:t>, </a:t>
            </a:r>
            <a:r>
              <a:rPr lang="en-IN" i="1" dirty="0" smtClean="0"/>
              <a:t>source</a:t>
            </a:r>
            <a:r>
              <a:rPr lang="en-IN" dirty="0" smtClean="0"/>
              <a:t>)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END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733256"/>
            <a:ext cx="54100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Generalize the same to K Disks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3" y="1471225"/>
            <a:ext cx="6572296" cy="478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63110"/>
            <a:ext cx="7000924" cy="542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45883"/>
            <a:ext cx="6929485" cy="520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05099"/>
            <a:ext cx="7715303" cy="544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8207"/>
            <a:ext cx="7500990" cy="592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26085"/>
            <a:ext cx="6572295" cy="552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Realizing Efficient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programming Languages  -- Realize efficient implementations  -- using Arrays etc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Linear list.</a:t>
            </a:r>
          </a:p>
          <a:p>
            <a:r>
              <a:rPr lang="en-IN" dirty="0" smtClean="0"/>
              <a:t>One </a:t>
            </a:r>
            <a:r>
              <a:rPr lang="en-IN" dirty="0"/>
              <a:t>end is called top.</a:t>
            </a:r>
          </a:p>
          <a:p>
            <a:r>
              <a:rPr lang="en-IN" dirty="0" smtClean="0"/>
              <a:t> </a:t>
            </a:r>
            <a:r>
              <a:rPr lang="en-IN" dirty="0"/>
              <a:t>Other end is called bottom.</a:t>
            </a:r>
          </a:p>
          <a:p>
            <a:r>
              <a:rPr lang="en-IN" dirty="0" smtClean="0"/>
              <a:t>Additions </a:t>
            </a:r>
            <a:r>
              <a:rPr lang="en-IN" dirty="0"/>
              <a:t>to and removals from the top </a:t>
            </a:r>
            <a:r>
              <a:rPr lang="en-IN" dirty="0" smtClean="0"/>
              <a:t>end only</a:t>
            </a:r>
            <a:r>
              <a:rPr lang="en-IN" dirty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queue is a special kind of a list in which all items are inserted </a:t>
            </a:r>
            <a:r>
              <a:rPr lang="en-IN" dirty="0" smtClean="0"/>
              <a:t>at one </a:t>
            </a:r>
            <a:r>
              <a:rPr lang="en-IN" dirty="0"/>
              <a:t>end (called the rear or the back or the tail) and deleted at </a:t>
            </a:r>
            <a:r>
              <a:rPr lang="en-IN" dirty="0" smtClean="0"/>
              <a:t>the other </a:t>
            </a:r>
            <a:r>
              <a:rPr lang="en-IN" dirty="0"/>
              <a:t>end (called the front or the head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/>
              <a:t>U</a:t>
            </a:r>
            <a:r>
              <a:rPr lang="en-IN" dirty="0" smtClean="0"/>
              <a:t>seful </a:t>
            </a:r>
            <a:r>
              <a:rPr lang="en-IN" dirty="0"/>
              <a:t>in</a:t>
            </a:r>
          </a:p>
          <a:p>
            <a:r>
              <a:rPr lang="en-IN" dirty="0" smtClean="0"/>
              <a:t>simulation</a:t>
            </a:r>
            <a:endParaRPr lang="en-IN" dirty="0"/>
          </a:p>
          <a:p>
            <a:r>
              <a:rPr lang="en-IN" dirty="0" smtClean="0"/>
              <a:t>breadth-first </a:t>
            </a:r>
            <a:r>
              <a:rPr lang="en-IN" dirty="0"/>
              <a:t>search in graphs</a:t>
            </a:r>
          </a:p>
          <a:p>
            <a:r>
              <a:rPr lang="en-IN" dirty="0" smtClean="0"/>
              <a:t>tree </a:t>
            </a:r>
            <a:r>
              <a:rPr lang="en-IN" dirty="0"/>
              <a:t>and graph algorithms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Queue ADT is a special case of the List ADT, with the </a:t>
            </a:r>
            <a:r>
              <a:rPr lang="en-IN" dirty="0" smtClean="0"/>
              <a:t>following typical </a:t>
            </a:r>
            <a:r>
              <a:rPr lang="en-IN" dirty="0"/>
              <a:t>operations</a:t>
            </a:r>
          </a:p>
          <a:p>
            <a:pPr>
              <a:buNone/>
            </a:pPr>
            <a:r>
              <a:rPr lang="en-IN" dirty="0"/>
              <a:t>1. </a:t>
            </a:r>
            <a:r>
              <a:rPr lang="en-IN" dirty="0" err="1"/>
              <a:t>makenull</a:t>
            </a:r>
            <a:r>
              <a:rPr lang="en-IN" dirty="0"/>
              <a:t> (Q)</a:t>
            </a:r>
          </a:p>
          <a:p>
            <a:pPr>
              <a:buNone/>
            </a:pPr>
            <a:r>
              <a:rPr lang="en-IN" dirty="0"/>
              <a:t>2. front (Q) ≡ retrieve (first (Q), Q)</a:t>
            </a:r>
          </a:p>
          <a:p>
            <a:pPr>
              <a:buNone/>
            </a:pPr>
            <a:r>
              <a:rPr lang="fr-FR" dirty="0"/>
              <a:t>3. </a:t>
            </a:r>
            <a:r>
              <a:rPr lang="fr-FR" dirty="0" err="1"/>
              <a:t>enqueue</a:t>
            </a:r>
            <a:r>
              <a:rPr lang="fr-FR" dirty="0"/>
              <a:t> (x, Q) ≡ insert (x, end(Q), Q)</a:t>
            </a:r>
          </a:p>
          <a:p>
            <a:pPr>
              <a:buNone/>
            </a:pPr>
            <a:r>
              <a:rPr lang="en-IN" dirty="0"/>
              <a:t>4. </a:t>
            </a:r>
            <a:r>
              <a:rPr lang="en-IN" dirty="0" err="1"/>
              <a:t>dequeue</a:t>
            </a:r>
            <a:r>
              <a:rPr lang="en-IN" dirty="0"/>
              <a:t> (Q) ≡ delete (first (Q), Q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5. empty (Q)</a:t>
            </a:r>
            <a:endParaRPr lang="en-IN" dirty="0"/>
          </a:p>
          <a:p>
            <a:pPr>
              <a:buNone/>
            </a:pPr>
            <a:r>
              <a:rPr lang="en-IN" dirty="0" smtClean="0"/>
              <a:t>Implementation </a:t>
            </a:r>
            <a:r>
              <a:rPr lang="en-IN" dirty="0"/>
              <a:t>: Pointers, Circular array, Circular linked </a:t>
            </a:r>
            <a:r>
              <a:rPr lang="en-IN" dirty="0" smtClean="0"/>
              <a:t>list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Array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Rear </a:t>
            </a:r>
            <a:r>
              <a:rPr lang="en-IN" dirty="0"/>
              <a:t>of the queue is somewhere clockwise from the front</a:t>
            </a:r>
          </a:p>
          <a:p>
            <a:r>
              <a:rPr lang="en-IN" dirty="0" smtClean="0"/>
              <a:t>To </a:t>
            </a:r>
            <a:r>
              <a:rPr lang="en-IN" dirty="0" err="1"/>
              <a:t>enqueue</a:t>
            </a:r>
            <a:r>
              <a:rPr lang="en-IN" dirty="0"/>
              <a:t> an element, we move rear one position clockwise and </a:t>
            </a:r>
            <a:r>
              <a:rPr lang="en-IN" dirty="0" smtClean="0"/>
              <a:t>write the </a:t>
            </a:r>
            <a:r>
              <a:rPr lang="en-IN" dirty="0"/>
              <a:t>element in that position</a:t>
            </a:r>
          </a:p>
          <a:p>
            <a:r>
              <a:rPr lang="en-IN" dirty="0" smtClean="0"/>
              <a:t>To </a:t>
            </a:r>
            <a:r>
              <a:rPr lang="en-IN" dirty="0" err="1"/>
              <a:t>dequeue</a:t>
            </a:r>
            <a:r>
              <a:rPr lang="en-IN" dirty="0"/>
              <a:t>, we simply move front one position clockwise</a:t>
            </a:r>
          </a:p>
          <a:p>
            <a:r>
              <a:rPr lang="en-IN" dirty="0" smtClean="0"/>
              <a:t>Queue </a:t>
            </a:r>
            <a:r>
              <a:rPr lang="en-IN" dirty="0"/>
              <a:t>migrates in a clockwise direction as we </a:t>
            </a:r>
            <a:r>
              <a:rPr lang="en-IN" dirty="0" err="1"/>
              <a:t>enqueue</a:t>
            </a:r>
            <a:r>
              <a:rPr lang="en-IN" dirty="0"/>
              <a:t> and </a:t>
            </a:r>
            <a:r>
              <a:rPr lang="en-IN" dirty="0" err="1"/>
              <a:t>dequeue</a:t>
            </a:r>
            <a:endParaRPr lang="en-IN" dirty="0"/>
          </a:p>
          <a:p>
            <a:r>
              <a:rPr lang="en-IN" dirty="0" smtClean="0"/>
              <a:t>emptiness </a:t>
            </a:r>
            <a:r>
              <a:rPr lang="en-IN" dirty="0"/>
              <a:t>and fullness to be checked carefully.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67824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linked list in which the node at the tail of the list, instead of </a:t>
            </a:r>
            <a:r>
              <a:rPr lang="en-IN" dirty="0" smtClean="0"/>
              <a:t>having a </a:t>
            </a:r>
            <a:r>
              <a:rPr lang="en-IN" dirty="0"/>
              <a:t>null pointer, points back to the node at the head of the list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Thus both </a:t>
            </a:r>
            <a:r>
              <a:rPr lang="en-IN" dirty="0"/>
              <a:t>ends of a list can be accessed using a single pointer</a:t>
            </a:r>
            <a:r>
              <a:rPr lang="en-IN" dirty="0" smtClean="0"/>
              <a:t>.</a:t>
            </a:r>
          </a:p>
          <a:p>
            <a:r>
              <a:rPr lang="en-IN" dirty="0"/>
              <a:t>If we implement a queue as a circularly linked list, then we need </a:t>
            </a:r>
            <a:r>
              <a:rPr lang="en-IN" dirty="0" smtClean="0"/>
              <a:t>only one </a:t>
            </a:r>
            <a:r>
              <a:rPr lang="en-IN" dirty="0"/>
              <a:t>pointer namely tail, to locate both the front and the back.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71" y="1857365"/>
            <a:ext cx="858084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63115"/>
            <a:ext cx="8154906" cy="48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6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68550"/>
            <a:ext cx="7500990" cy="586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Stack-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Stack </a:t>
            </a:r>
            <a:r>
              <a:rPr lang="en-IN" dirty="0"/>
              <a:t>is a special kind of list in which all insertions and deletions </a:t>
            </a:r>
            <a:r>
              <a:rPr lang="en-IN" dirty="0" smtClean="0"/>
              <a:t>occur at </a:t>
            </a:r>
            <a:r>
              <a:rPr lang="en-IN" dirty="0"/>
              <a:t>one end, called the top.</a:t>
            </a:r>
          </a:p>
          <a:p>
            <a:r>
              <a:rPr lang="en-IN" dirty="0" smtClean="0"/>
              <a:t>Stack </a:t>
            </a:r>
            <a:r>
              <a:rPr lang="en-IN" dirty="0"/>
              <a:t>ADT is a special case of the List ADT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</a:t>
            </a:r>
            <a:r>
              <a:rPr lang="en-IN" dirty="0" smtClean="0"/>
              <a:t>lso </a:t>
            </a:r>
            <a:r>
              <a:rPr lang="en-IN" dirty="0"/>
              <a:t>called </a:t>
            </a:r>
            <a:r>
              <a:rPr lang="en-IN" dirty="0" smtClean="0"/>
              <a:t> LIFO </a:t>
            </a:r>
            <a:r>
              <a:rPr lang="en-IN" dirty="0"/>
              <a:t>list or a pushdown list.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Typical Stack ADT Operations:</a:t>
            </a:r>
          </a:p>
          <a:p>
            <a:pPr>
              <a:buNone/>
            </a:pPr>
            <a:r>
              <a:rPr lang="en-IN" dirty="0" smtClean="0"/>
              <a:t>1.  </a:t>
            </a:r>
            <a:r>
              <a:rPr lang="en-IN" dirty="0" err="1"/>
              <a:t>makenull</a:t>
            </a:r>
            <a:r>
              <a:rPr lang="en-IN" dirty="0"/>
              <a:t> (S) creates an empty stack</a:t>
            </a:r>
          </a:p>
          <a:p>
            <a:pPr>
              <a:buNone/>
            </a:pPr>
            <a:r>
              <a:rPr lang="en-IN" dirty="0"/>
              <a:t>2. top (S) returns the element at the top of the </a:t>
            </a:r>
            <a:r>
              <a:rPr lang="en-IN" dirty="0" smtClean="0"/>
              <a:t>stack. Same </a:t>
            </a:r>
            <a:r>
              <a:rPr lang="en-IN" dirty="0"/>
              <a:t>as retrieve (first (S), S)</a:t>
            </a:r>
          </a:p>
          <a:p>
            <a:pPr>
              <a:buNone/>
            </a:pPr>
            <a:r>
              <a:rPr lang="en-IN" dirty="0"/>
              <a:t>3. pop (S) deletes the top element of the </a:t>
            </a:r>
            <a:r>
              <a:rPr lang="en-IN" dirty="0" smtClean="0"/>
              <a:t>stack. Same </a:t>
            </a:r>
            <a:r>
              <a:rPr lang="en-IN" dirty="0"/>
              <a:t>as deletes (first (S), S)</a:t>
            </a:r>
          </a:p>
          <a:p>
            <a:pPr>
              <a:buNone/>
            </a:pPr>
            <a:r>
              <a:rPr lang="en-IN" dirty="0"/>
              <a:t>4. push (x, S) Insert element x at the top of stack </a:t>
            </a:r>
            <a:r>
              <a:rPr lang="en-IN" dirty="0" smtClean="0"/>
              <a:t>S. Same </a:t>
            </a:r>
            <a:r>
              <a:rPr lang="en-IN" dirty="0"/>
              <a:t>as </a:t>
            </a:r>
            <a:r>
              <a:rPr lang="en-IN" dirty="0" smtClean="0"/>
              <a:t>Insert(x</a:t>
            </a:r>
            <a:r>
              <a:rPr lang="en-IN" dirty="0"/>
              <a:t>, first (S), S)</a:t>
            </a:r>
          </a:p>
          <a:p>
            <a:pPr>
              <a:buNone/>
            </a:pPr>
            <a:r>
              <a:rPr lang="en-IN" dirty="0"/>
              <a:t>5. empty (S) returns true if S is empty and false </a:t>
            </a:r>
            <a:r>
              <a:rPr lang="en-IN" dirty="0" smtClean="0"/>
              <a:t>otherwise</a:t>
            </a:r>
          </a:p>
          <a:p>
            <a:pPr>
              <a:buNone/>
            </a:pPr>
            <a:endParaRPr lang="en-IN" dirty="0"/>
          </a:p>
          <a:p>
            <a:r>
              <a:rPr lang="en-IN" dirty="0" smtClean="0">
                <a:solidFill>
                  <a:srgbClr val="7030A0"/>
                </a:solidFill>
              </a:rPr>
              <a:t>Stack </a:t>
            </a:r>
            <a:r>
              <a:rPr lang="en-IN" dirty="0">
                <a:solidFill>
                  <a:srgbClr val="7030A0"/>
                </a:solidFill>
              </a:rPr>
              <a:t>is a natural data structure to implement subroutine or procedure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46806"/>
            <a:ext cx="7786742" cy="571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3" y="673221"/>
            <a:ext cx="7143800" cy="540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public interface Stack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public </a:t>
            </a:r>
            <a:r>
              <a:rPr lang="en-IN" dirty="0" err="1"/>
              <a:t>boolean</a:t>
            </a:r>
            <a:r>
              <a:rPr lang="en-IN" dirty="0"/>
              <a:t> empty();</a:t>
            </a:r>
          </a:p>
          <a:p>
            <a:pPr>
              <a:buNone/>
            </a:pPr>
            <a:r>
              <a:rPr lang="en-IN" dirty="0"/>
              <a:t>public Object peek</a:t>
            </a:r>
            <a:r>
              <a:rPr lang="en-IN" dirty="0" smtClean="0"/>
              <a:t>();  </a:t>
            </a:r>
            <a:r>
              <a:rPr lang="en-IN" dirty="0" smtClean="0">
                <a:solidFill>
                  <a:srgbClr val="7030A0"/>
                </a:solidFill>
              </a:rPr>
              <a:t>--- returns the top element but does not remove it</a:t>
            </a:r>
            <a:endParaRPr lang="en-IN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dirty="0"/>
              <a:t>public void push(Object </a:t>
            </a:r>
            <a:r>
              <a:rPr lang="en-IN" dirty="0" err="1"/>
              <a:t>theObject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/>
              <a:t>public Object pop();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08553"/>
            <a:ext cx="7643866" cy="529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Parenthesis matching</a:t>
            </a:r>
          </a:p>
          <a:p>
            <a:pPr lvl="1"/>
            <a:r>
              <a:rPr lang="en-IN" dirty="0" smtClean="0"/>
              <a:t>scan </a:t>
            </a:r>
            <a:r>
              <a:rPr lang="en-IN" dirty="0"/>
              <a:t>expression from left to right</a:t>
            </a:r>
          </a:p>
          <a:p>
            <a:pPr lvl="1"/>
            <a:r>
              <a:rPr lang="en-IN" dirty="0" smtClean="0"/>
              <a:t>when </a:t>
            </a:r>
            <a:r>
              <a:rPr lang="en-IN" dirty="0"/>
              <a:t>a left parenthesis is encountered, add </a:t>
            </a:r>
            <a:r>
              <a:rPr lang="en-IN" dirty="0" smtClean="0"/>
              <a:t>its position </a:t>
            </a:r>
            <a:r>
              <a:rPr lang="en-IN" dirty="0"/>
              <a:t>to the stack</a:t>
            </a:r>
          </a:p>
          <a:p>
            <a:pPr lvl="1"/>
            <a:r>
              <a:rPr lang="en-IN" dirty="0" smtClean="0"/>
              <a:t>when </a:t>
            </a:r>
            <a:r>
              <a:rPr lang="en-IN" dirty="0"/>
              <a:t>a right parenthesis is encountered, </a:t>
            </a:r>
            <a:r>
              <a:rPr lang="en-IN" dirty="0" smtClean="0"/>
              <a:t>remove matching </a:t>
            </a:r>
            <a:r>
              <a:rPr lang="en-IN" dirty="0"/>
              <a:t>position from </a:t>
            </a:r>
            <a:r>
              <a:rPr lang="en-IN" dirty="0" smtClean="0"/>
              <a:t>stack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751</Words>
  <Application>Microsoft Macintosh PowerPoint</Application>
  <PresentationFormat>On-screen Show (4:3)</PresentationFormat>
  <Paragraphs>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Lecture 5 –Stacks, Queues</vt:lpstr>
      <vt:lpstr>Stacks</vt:lpstr>
      <vt:lpstr>PowerPoint Presentation</vt:lpstr>
      <vt:lpstr>Stack- ADT</vt:lpstr>
      <vt:lpstr>PowerPoint Presentation</vt:lpstr>
      <vt:lpstr>PowerPoint Presentation</vt:lpstr>
      <vt:lpstr>PowerPoint Presentation</vt:lpstr>
      <vt:lpstr>PowerPoint Presentation</vt:lpstr>
      <vt:lpstr>Algorithms</vt:lpstr>
      <vt:lpstr>Polish Notation</vt:lpstr>
      <vt:lpstr>PowerPoint Presentation</vt:lpstr>
      <vt:lpstr>Tower of Hanoi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Realizing Efficient implementations</vt:lpstr>
      <vt:lpstr>Queues</vt:lpstr>
      <vt:lpstr>Queue ADT</vt:lpstr>
      <vt:lpstr>Circular Array Implementation</vt:lpstr>
      <vt:lpstr>PowerPoint Presentation</vt:lpstr>
      <vt:lpstr>Circular Linked List 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5 --Stacks</dc:title>
  <dc:creator>admin</dc:creator>
  <cp:lastModifiedBy>R K Shyamasundar</cp:lastModifiedBy>
  <cp:revision>8</cp:revision>
  <dcterms:created xsi:type="dcterms:W3CDTF">2016-07-27T09:22:47Z</dcterms:created>
  <dcterms:modified xsi:type="dcterms:W3CDTF">2016-07-28T11:42:15Z</dcterms:modified>
</cp:coreProperties>
</file>