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5" r:id="rId2"/>
    <p:sldId id="256" r:id="rId3"/>
    <p:sldId id="261" r:id="rId4"/>
    <p:sldId id="264" r:id="rId5"/>
    <p:sldId id="262" r:id="rId6"/>
    <p:sldId id="267" r:id="rId7"/>
    <p:sldId id="263" r:id="rId8"/>
    <p:sldId id="269" r:id="rId9"/>
    <p:sldId id="268" r:id="rId10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 : Normal Constrained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7684"/>
            <a:ext cx="2458075" cy="1638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7684"/>
            <a:ext cx="2458074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7684"/>
            <a:ext cx="2458074" cy="1638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656934"/>
            <a:ext cx="2458074" cy="1638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56934"/>
            <a:ext cx="2458074" cy="1638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56934"/>
            <a:ext cx="2458074" cy="163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390484"/>
            <a:ext cx="2458074" cy="1638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390484"/>
            <a:ext cx="2458074" cy="1638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390484"/>
            <a:ext cx="2458074" cy="1638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971634"/>
            <a:ext cx="2458074" cy="16387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71634"/>
            <a:ext cx="2458074" cy="1638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71634"/>
            <a:ext cx="2458074" cy="163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648034"/>
            <a:ext cx="2458074" cy="16387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648034"/>
            <a:ext cx="2458074" cy="163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648034"/>
            <a:ext cx="2458074" cy="1638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8267284"/>
            <a:ext cx="2458074" cy="16387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8267284"/>
            <a:ext cx="2458074" cy="16387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267284"/>
            <a:ext cx="2458074" cy="163871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04525" y="361742"/>
            <a:ext cx="5059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821714" y="409159"/>
            <a:ext cx="505985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85246" y="571084"/>
            <a:ext cx="5059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49878" y="289839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4"/>
            <a:ext cx="2458074" cy="1638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7684"/>
            <a:ext cx="2458074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684"/>
            <a:ext cx="2458074" cy="1638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934"/>
            <a:ext cx="2458074" cy="163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56934"/>
            <a:ext cx="2458074" cy="1638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56934"/>
            <a:ext cx="2458074" cy="163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390484"/>
            <a:ext cx="2458074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90484"/>
            <a:ext cx="2458074" cy="1638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90484"/>
            <a:ext cx="2458074" cy="1638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1634"/>
            <a:ext cx="2458074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4971634"/>
            <a:ext cx="2458074" cy="1638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971634"/>
            <a:ext cx="2458074" cy="163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8034"/>
            <a:ext cx="2458074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648034"/>
            <a:ext cx="2458074" cy="163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648034"/>
            <a:ext cx="2458074" cy="1638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7284"/>
            <a:ext cx="2458074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8267284"/>
            <a:ext cx="2458074" cy="16387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8267284"/>
            <a:ext cx="2458074" cy="1638716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32381" y="35672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69762" y="218713"/>
            <a:ext cx="917383" cy="818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81754" y="518697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53798" y="108705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2: Removing PDMS after T end + 100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03" y="-44252"/>
            <a:ext cx="2703881" cy="1802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7684"/>
            <a:ext cx="2458074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7684"/>
            <a:ext cx="2458074" cy="163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2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90484"/>
            <a:ext cx="2458074" cy="1638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90484"/>
            <a:ext cx="2458074" cy="1638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1634"/>
            <a:ext cx="2458074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4971634"/>
            <a:ext cx="2458074" cy="1638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971634"/>
            <a:ext cx="2458074" cy="163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8034"/>
            <a:ext cx="2458074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648034"/>
            <a:ext cx="2458074" cy="163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648034"/>
            <a:ext cx="2458074" cy="1638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7284"/>
            <a:ext cx="2458074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8267284"/>
            <a:ext cx="2458074" cy="16387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8267284"/>
            <a:ext cx="2458074" cy="16387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67085" y="721361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70660" y="652357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04261" y="821560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6594" y="-8439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</a:t>
            </a:r>
            <a:r>
              <a:rPr lang="en-US" dirty="0"/>
              <a:t>596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53755" y="-6298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</a:t>
            </a:r>
            <a:r>
              <a:rPr lang="en-US" dirty="0"/>
              <a:t>687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87936" y="-9888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end = </a:t>
            </a:r>
            <a:r>
              <a:rPr lang="en-US" dirty="0"/>
              <a:t>849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 : Removing PDMS after T end, + 100, + 200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37684"/>
            <a:ext cx="2458074" cy="1638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7684"/>
            <a:ext cx="2458074" cy="163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7684"/>
            <a:ext cx="2458074" cy="1638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41" y="1656934"/>
            <a:ext cx="3297201" cy="163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3390484"/>
            <a:ext cx="2458074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90484"/>
            <a:ext cx="2458074" cy="1638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390484"/>
            <a:ext cx="2458074" cy="1638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4971634"/>
            <a:ext cx="2458074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971634"/>
            <a:ext cx="2458074" cy="1638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4971634"/>
            <a:ext cx="2458074" cy="163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6648034"/>
            <a:ext cx="2458074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6648034"/>
            <a:ext cx="2458074" cy="163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6648034"/>
            <a:ext cx="2458074" cy="1638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8267284"/>
            <a:ext cx="2458074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267284"/>
            <a:ext cx="2458074" cy="16387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8267284"/>
            <a:ext cx="2458074" cy="16387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1293" y="260450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054" y="-106918"/>
            <a:ext cx="13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= </a:t>
            </a:r>
            <a:r>
              <a:rPr lang="en-US" dirty="0" err="1" smtClean="0"/>
              <a:t>T_end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8620" y="-108882"/>
            <a:ext cx="189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= </a:t>
            </a:r>
            <a:r>
              <a:rPr lang="en-US" dirty="0" err="1" smtClean="0"/>
              <a:t>T_end</a:t>
            </a:r>
            <a:r>
              <a:rPr lang="en-US" dirty="0" smtClean="0"/>
              <a:t> + 100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0962" y="-108882"/>
            <a:ext cx="189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= </a:t>
            </a:r>
            <a:r>
              <a:rPr lang="en-US" dirty="0" err="1" smtClean="0"/>
              <a:t>T_end</a:t>
            </a:r>
            <a:r>
              <a:rPr lang="en-US" dirty="0" smtClean="0"/>
              <a:t> + 200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5473" y="2211527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end for all = 931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2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Simulation</a:t>
            </a:r>
            <a:br>
              <a:rPr lang="en-US" dirty="0" smtClean="0"/>
            </a:br>
            <a:r>
              <a:rPr lang="en-US" dirty="0" smtClean="0"/>
              <a:t>Lattice – 500 x 500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4" y="542411"/>
            <a:ext cx="2458072" cy="163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81126"/>
            <a:ext cx="2458074" cy="1638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9842"/>
            <a:ext cx="2458074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2" y="5506915"/>
            <a:ext cx="2458074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2557" y="542411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1829" y="219245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 end = 1805</a:t>
            </a:r>
          </a:p>
          <a:p>
            <a:r>
              <a:rPr lang="en-US" dirty="0" smtClean="0"/>
              <a:t>Lattice – 500 x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92</Words>
  <Application>Microsoft Office PowerPoint</Application>
  <PresentationFormat>A4 Paper (210x297 mm)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1 : Normal Constrained Growth</vt:lpstr>
      <vt:lpstr>PowerPoint Presentation</vt:lpstr>
      <vt:lpstr>PowerPoint Presentation</vt:lpstr>
      <vt:lpstr>Problem 2: Removing PDMS after T end + 100</vt:lpstr>
      <vt:lpstr>PowerPoint Presentation</vt:lpstr>
      <vt:lpstr>Problem 3 : Removing PDMS after T end, + 100, + 200</vt:lpstr>
      <vt:lpstr>PowerPoint Presentation</vt:lpstr>
      <vt:lpstr>Control Simulation Lattice – 500 x 500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21</cp:revision>
  <dcterms:created xsi:type="dcterms:W3CDTF">2016-05-14T11:05:38Z</dcterms:created>
  <dcterms:modified xsi:type="dcterms:W3CDTF">2016-05-22T15:07:12Z</dcterms:modified>
</cp:coreProperties>
</file>