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 of cell growth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Types </a:t>
            </a:r>
            <a:r>
              <a:rPr lang="en-US" dirty="0" smtClean="0"/>
              <a:t>of cell – 1 (cancer) </a:t>
            </a:r>
          </a:p>
        </p:txBody>
      </p:sp>
    </p:spTree>
    <p:extLst>
      <p:ext uri="{BB962C8B-B14F-4D97-AF65-F5344CB8AC3E}">
        <p14:creationId xmlns:p14="http://schemas.microsoft.com/office/powerpoint/2010/main" val="393517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0"/>
            <a:ext cx="9603275" cy="1049235"/>
          </a:xfrm>
        </p:spPr>
        <p:txBody>
          <a:bodyPr/>
          <a:lstStyle/>
          <a:p>
            <a:pPr algn="ctr"/>
            <a:r>
              <a:rPr lang="en-US" dirty="0" smtClean="0"/>
              <a:t>Graphs for plates of radius r, 2r and r/2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617"/>
            <a:ext cx="4784682" cy="3189788"/>
          </a:xfrm>
        </p:spPr>
      </p:pic>
      <p:sp>
        <p:nvSpPr>
          <p:cNvPr id="5" name="TextBox 4"/>
          <p:cNvSpPr txBox="1"/>
          <p:nvPr/>
        </p:nvSpPr>
        <p:spPr>
          <a:xfrm>
            <a:off x="163803" y="3775356"/>
            <a:ext cx="28905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Circle ( Radius R,  Area – 40000)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318" y="524617"/>
            <a:ext cx="4784682" cy="3189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78484" y="3775356"/>
            <a:ext cx="3043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Circle ( Radius 2R, Area – 160000)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592" y="3750205"/>
            <a:ext cx="4661693" cy="31077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0191" y="2301922"/>
            <a:ext cx="3031619" cy="95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Circle ( Radius R/2,Area – 10000)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32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Part </a:t>
            </a:r>
            <a:r>
              <a:rPr lang="en-US" sz="3600" dirty="0" smtClean="0"/>
              <a:t>3 	:  AREA </a:t>
            </a:r>
            <a:r>
              <a:rPr lang="en-US" sz="3600" dirty="0"/>
              <a:t>distribution at t_end , T_end + 100 and T_end + 200 where T_end denotes the mcs where the plate area is completely filled</a:t>
            </a:r>
          </a:p>
        </p:txBody>
      </p:sp>
    </p:spTree>
    <p:extLst>
      <p:ext uri="{BB962C8B-B14F-4D97-AF65-F5344CB8AC3E}">
        <p14:creationId xmlns:p14="http://schemas.microsoft.com/office/powerpoint/2010/main" val="213254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0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Graphs for square and triangle                  (both plates of same area 40000)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8519" y="1227908"/>
            <a:ext cx="1169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Square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185378" y="1227908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Triangle</a:t>
            </a:r>
            <a:endParaRPr lang="en-US" sz="28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2" y="1929800"/>
            <a:ext cx="5487650" cy="365843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1929801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7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013" y="0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Graphs for plates of radius r, 2r and r/2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5" y="644526"/>
            <a:ext cx="4500016" cy="3000011"/>
          </a:xfrm>
        </p:spPr>
      </p:pic>
      <p:sp>
        <p:nvSpPr>
          <p:cNvPr id="7" name="TextBox 6"/>
          <p:cNvSpPr txBox="1"/>
          <p:nvPr/>
        </p:nvSpPr>
        <p:spPr>
          <a:xfrm>
            <a:off x="367363" y="4007428"/>
            <a:ext cx="3081232" cy="97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Circle ( Radius R,  Area – 40000)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164" y="644525"/>
            <a:ext cx="4500017" cy="30000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55972" y="4007428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Circle ( Radius 2R, Area – 160000)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21" y="3775166"/>
            <a:ext cx="4624251" cy="30828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8981" y="2690429"/>
            <a:ext cx="2867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Circle ( Radius R/2, Area – 10000)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834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Part 1 : Distribution of free Space, Number of Cells, Surface heterogeneity, and volume heterogeneity against time(</a:t>
            </a:r>
            <a:r>
              <a:rPr lang="en-US" sz="4000" dirty="0" err="1" smtClean="0"/>
              <a:t>mcs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167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25250"/>
            <a:ext cx="9603275" cy="1049235"/>
          </a:xfrm>
        </p:spPr>
        <p:txBody>
          <a:bodyPr/>
          <a:lstStyle/>
          <a:p>
            <a:pPr algn="ctr"/>
            <a:r>
              <a:rPr lang="en-US" dirty="0" smtClean="0"/>
              <a:t>Square Plate ( Area – 40000 )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5" y="3868235"/>
            <a:ext cx="4993904" cy="29897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4" y="760973"/>
            <a:ext cx="4993905" cy="3021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7" y="3868234"/>
            <a:ext cx="5055324" cy="29897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7" y="760974"/>
            <a:ext cx="5055324" cy="302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4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362" y="100931"/>
            <a:ext cx="9603275" cy="1049235"/>
          </a:xfrm>
        </p:spPr>
        <p:txBody>
          <a:bodyPr/>
          <a:lstStyle/>
          <a:p>
            <a:pPr algn="ctr"/>
            <a:r>
              <a:rPr lang="en-US" dirty="0" smtClean="0"/>
              <a:t>Triangular plate ( Area – 40000)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055" y="3754635"/>
            <a:ext cx="4881902" cy="30967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055" y="625548"/>
            <a:ext cx="4881902" cy="3034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4" y="3754635"/>
            <a:ext cx="4887673" cy="3096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4" y="625548"/>
            <a:ext cx="4887674" cy="303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4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699" y="0"/>
            <a:ext cx="9603275" cy="1049235"/>
          </a:xfrm>
        </p:spPr>
        <p:txBody>
          <a:bodyPr/>
          <a:lstStyle/>
          <a:p>
            <a:pPr algn="ctr"/>
            <a:r>
              <a:rPr lang="en-US" dirty="0" smtClean="0"/>
              <a:t>Circle ( Radius r, area – 40000)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84" y="3865332"/>
            <a:ext cx="4950822" cy="29926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84" y="684669"/>
            <a:ext cx="4950822" cy="3010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77" y="3865332"/>
            <a:ext cx="4761286" cy="29926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77" y="678921"/>
            <a:ext cx="4761286" cy="301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6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12188"/>
            <a:ext cx="9603275" cy="1049235"/>
          </a:xfrm>
        </p:spPr>
        <p:txBody>
          <a:bodyPr/>
          <a:lstStyle/>
          <a:p>
            <a:pPr algn="ctr"/>
            <a:r>
              <a:rPr lang="en-US" dirty="0" smtClean="0"/>
              <a:t>Circle ( radius – 2r , area – 160000)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51" y="3827417"/>
            <a:ext cx="4922811" cy="30305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51" y="675994"/>
            <a:ext cx="4922811" cy="3103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30" y="3827417"/>
            <a:ext cx="4713369" cy="3030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30" y="636805"/>
            <a:ext cx="4713369" cy="314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6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0"/>
            <a:ext cx="9603275" cy="1049235"/>
          </a:xfrm>
        </p:spPr>
        <p:txBody>
          <a:bodyPr/>
          <a:lstStyle/>
          <a:p>
            <a:pPr algn="ctr"/>
            <a:r>
              <a:rPr lang="en-US" dirty="0" smtClean="0"/>
              <a:t>Circle ( Radius – R/2, Area – 10000)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397" y="3717559"/>
            <a:ext cx="4873480" cy="31404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397" y="524617"/>
            <a:ext cx="4873480" cy="3140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6" y="3717559"/>
            <a:ext cx="5079393" cy="31404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6" y="524617"/>
            <a:ext cx="5079393" cy="314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4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Part 2 : 	Volume distribution at t_end , T_end + 100 and T_end + 200 where T_end denotes the mcs where the plate area is completely filled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087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082" y="137919"/>
            <a:ext cx="9603275" cy="1049235"/>
          </a:xfrm>
        </p:spPr>
        <p:txBody>
          <a:bodyPr/>
          <a:lstStyle/>
          <a:p>
            <a:pPr algn="ctr"/>
            <a:r>
              <a:rPr lang="en-US" dirty="0" smtClean="0"/>
              <a:t>Graphs for square and triangle                  (both plates of same area 40000)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0" y="1982279"/>
            <a:ext cx="5487650" cy="36584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153" y="1982278"/>
            <a:ext cx="5487650" cy="36584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59783" y="1137932"/>
            <a:ext cx="163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Triangle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259875" y="1187154"/>
            <a:ext cx="144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Square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80009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88</TotalTime>
  <Words>183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Simulation of cell growth</vt:lpstr>
      <vt:lpstr>Part 1 : Distribution of free Space, Number of Cells, Surface heterogeneity, and volume heterogeneity against time(mcs)</vt:lpstr>
      <vt:lpstr>Square Plate ( Area – 40000 )</vt:lpstr>
      <vt:lpstr>Triangular plate ( Area – 40000)</vt:lpstr>
      <vt:lpstr>Circle ( Radius r, area – 40000)</vt:lpstr>
      <vt:lpstr>Circle ( radius – 2r , area – 160000)</vt:lpstr>
      <vt:lpstr>Circle ( Radius – R/2, Area – 10000)</vt:lpstr>
      <vt:lpstr>Part 2 :  Volume distribution at t_end , T_end + 100 and T_end + 200 where T_end denotes the mcs where the plate area is completely filled</vt:lpstr>
      <vt:lpstr>Graphs for square and triangle                  (both plates of same area 40000)</vt:lpstr>
      <vt:lpstr>Graphs for plates of radius r, 2r and r/2</vt:lpstr>
      <vt:lpstr>Part 3  :  AREA distribution at t_end , T_end + 100 and T_end + 200 where T_end denotes the mcs where the plate area is completely filled</vt:lpstr>
      <vt:lpstr>Graphs for square and triangle                  (both plates of same area 40000)</vt:lpstr>
      <vt:lpstr>Graphs for plates of radius r, 2r and r/2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cell growth</dc:title>
  <dc:creator>Anmol Mishra</dc:creator>
  <cp:lastModifiedBy>Anmol Mishra</cp:lastModifiedBy>
  <cp:revision>12</cp:revision>
  <dcterms:created xsi:type="dcterms:W3CDTF">2016-04-29T11:26:14Z</dcterms:created>
  <dcterms:modified xsi:type="dcterms:W3CDTF">2016-05-09T09:27:08Z</dcterms:modified>
</cp:coreProperties>
</file>