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 of cell growth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Types </a:t>
            </a:r>
            <a:r>
              <a:rPr lang="en-US" dirty="0" smtClean="0"/>
              <a:t>of cell – 1 (cancer) </a:t>
            </a:r>
          </a:p>
        </p:txBody>
      </p:sp>
    </p:spTree>
    <p:extLst>
      <p:ext uri="{BB962C8B-B14F-4D97-AF65-F5344CB8AC3E}">
        <p14:creationId xmlns:p14="http://schemas.microsoft.com/office/powerpoint/2010/main" val="393517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Part 1 : Distribution of free Space, Number of Cells, Surface heterogeneity, and volume heterogeneity against time(</a:t>
            </a:r>
            <a:r>
              <a:rPr lang="en-US" sz="4000" dirty="0" err="1" smtClean="0"/>
              <a:t>mcs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167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25250"/>
            <a:ext cx="9603275" cy="1049235"/>
          </a:xfrm>
        </p:spPr>
        <p:txBody>
          <a:bodyPr/>
          <a:lstStyle/>
          <a:p>
            <a:pPr algn="ctr"/>
            <a:r>
              <a:rPr lang="en-US" dirty="0" smtClean="0"/>
              <a:t>Square Plate ( Area – 40000 )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5" y="3868235"/>
            <a:ext cx="4531928" cy="29897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5" y="760973"/>
            <a:ext cx="4531928" cy="3021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58" y="3868234"/>
            <a:ext cx="4484650" cy="29897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80" y="760974"/>
            <a:ext cx="4531928" cy="302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4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362" y="100931"/>
            <a:ext cx="9603275" cy="1049235"/>
          </a:xfrm>
        </p:spPr>
        <p:txBody>
          <a:bodyPr/>
          <a:lstStyle/>
          <a:p>
            <a:pPr algn="ctr"/>
            <a:r>
              <a:rPr lang="en-US" dirty="0" smtClean="0"/>
              <a:t>Triangular plate ( Area – 40000)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055" y="3754635"/>
            <a:ext cx="4881902" cy="30967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055" y="625548"/>
            <a:ext cx="4881902" cy="3034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4" y="3754635"/>
            <a:ext cx="4887673" cy="3096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4" y="625548"/>
            <a:ext cx="4887674" cy="303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4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7" y="425696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Distribution of number of cells over volume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349" y="2120627"/>
            <a:ext cx="5479733" cy="3653155"/>
          </a:xfrm>
        </p:spPr>
      </p:pic>
    </p:spTree>
    <p:extLst>
      <p:ext uri="{BB962C8B-B14F-4D97-AF65-F5344CB8AC3E}">
        <p14:creationId xmlns:p14="http://schemas.microsoft.com/office/powerpoint/2010/main" val="270042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438759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Distribution of number of cells over volume</a:t>
            </a:r>
            <a:br>
              <a:rPr lang="en-US" dirty="0"/>
            </a:br>
            <a:r>
              <a:rPr lang="en-US" dirty="0"/>
              <a:t>(averaged over 10 simulations of </a:t>
            </a:r>
            <a:r>
              <a:rPr lang="en-US" dirty="0" smtClean="0"/>
              <a:t>700 </a:t>
            </a:r>
            <a:r>
              <a:rPr lang="en-US" dirty="0"/>
              <a:t>monte carlo steps)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78" y="2042251"/>
            <a:ext cx="5675676" cy="3783784"/>
          </a:xfrm>
        </p:spPr>
      </p:pic>
    </p:spTree>
    <p:extLst>
      <p:ext uri="{BB962C8B-B14F-4D97-AF65-F5344CB8AC3E}">
        <p14:creationId xmlns:p14="http://schemas.microsoft.com/office/powerpoint/2010/main" val="231487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386507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Distribution of number of cells over volume</a:t>
            </a:r>
            <a:br>
              <a:rPr lang="en-US" dirty="0"/>
            </a:br>
            <a:r>
              <a:rPr lang="en-US" dirty="0"/>
              <a:t>(averaged over 10 simulations of </a:t>
            </a:r>
            <a:r>
              <a:rPr lang="en-US" dirty="0" smtClean="0"/>
              <a:t>1000 </a:t>
            </a:r>
            <a:r>
              <a:rPr lang="en-US" dirty="0"/>
              <a:t>monte carlo steps)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971" y="2016124"/>
            <a:ext cx="5636489" cy="3757659"/>
          </a:xfrm>
        </p:spPr>
      </p:pic>
    </p:spTree>
    <p:extLst>
      <p:ext uri="{BB962C8B-B14F-4D97-AF65-F5344CB8AC3E}">
        <p14:creationId xmlns:p14="http://schemas.microsoft.com/office/powerpoint/2010/main" val="7615985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29</TotalTime>
  <Words>68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Simulation of cell growth</vt:lpstr>
      <vt:lpstr>Part 1 : Distribution of free Space, Number of Cells, Surface heterogeneity, and volume heterogeneity against time(mcs)</vt:lpstr>
      <vt:lpstr>Square Plate ( Area – 40000 )</vt:lpstr>
      <vt:lpstr>Triangular plate ( Area – 40000)</vt:lpstr>
      <vt:lpstr>Distribution of number of cells over volume </vt:lpstr>
      <vt:lpstr>Distribution of number of cells over volume (averaged over 10 simulations of 700 monte carlo steps)</vt:lpstr>
      <vt:lpstr>Distribution of number of cells over volume (averaged over 10 simulations of 1000 monte carlo steps)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cell growth</dc:title>
  <dc:creator>Anmol Mishra</dc:creator>
  <cp:lastModifiedBy>Anmol Mishra</cp:lastModifiedBy>
  <cp:revision>3</cp:revision>
  <dcterms:created xsi:type="dcterms:W3CDTF">2016-04-29T11:26:14Z</dcterms:created>
  <dcterms:modified xsi:type="dcterms:W3CDTF">2016-05-09T08:28:32Z</dcterms:modified>
</cp:coreProperties>
</file>