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5" r:id="rId2"/>
    <p:sldId id="256" r:id="rId3"/>
    <p:sldId id="261" r:id="rId4"/>
    <p:sldId id="270" r:id="rId5"/>
    <p:sldId id="271" r:id="rId6"/>
    <p:sldId id="269" r:id="rId7"/>
    <p:sldId id="268" r:id="rId8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34437B-E8D0-4616-96DE-3D705670F76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200150"/>
            <a:ext cx="22447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89AB3A9-79AE-43CB-8DE2-3DB4F25F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2.png"/><Relationship Id="rId17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15.png"/><Relationship Id="rId10" Type="http://schemas.openxmlformats.org/officeDocument/2006/relationships/image" Target="../media/image24.png"/><Relationship Id="rId19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 : Normal Constrained Growth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7684"/>
            <a:ext cx="2458074" cy="1638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7684"/>
            <a:ext cx="2458072" cy="1638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7684"/>
            <a:ext cx="2458074" cy="1638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656934"/>
            <a:ext cx="2458074" cy="1638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656934"/>
            <a:ext cx="2458074" cy="1638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56934"/>
            <a:ext cx="2458074" cy="1638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390484"/>
            <a:ext cx="2458074" cy="1638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3390484"/>
            <a:ext cx="2458074" cy="1638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390484"/>
            <a:ext cx="2458074" cy="1638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971634"/>
            <a:ext cx="2458074" cy="1638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4971634"/>
            <a:ext cx="2458074" cy="163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971634"/>
            <a:ext cx="2458074" cy="1638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6648034"/>
            <a:ext cx="2458074" cy="1638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648034"/>
            <a:ext cx="2458074" cy="16387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648034"/>
            <a:ext cx="2458074" cy="1638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8267284"/>
            <a:ext cx="2458074" cy="16387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8267284"/>
            <a:ext cx="2458074" cy="1638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8267284"/>
            <a:ext cx="2458074" cy="163871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3072" y="571084"/>
            <a:ext cx="5059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646052" y="589718"/>
            <a:ext cx="505985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24269" y="628441"/>
            <a:ext cx="50598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-149878" y="289839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84"/>
            <a:ext cx="2458074" cy="1638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2" cy="1638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7684"/>
            <a:ext cx="2458074" cy="1638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56934"/>
            <a:ext cx="2458072" cy="1638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656934"/>
            <a:ext cx="2458074" cy="1638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656934"/>
            <a:ext cx="2458074" cy="1638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2" cy="1638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390484"/>
            <a:ext cx="2458074" cy="1638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90484"/>
            <a:ext cx="2458074" cy="1638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2" cy="1638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4971634"/>
            <a:ext cx="2458074" cy="163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4971634"/>
            <a:ext cx="2458074" cy="1638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2" cy="1638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648034"/>
            <a:ext cx="2458074" cy="16387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6648034"/>
            <a:ext cx="2458074" cy="1638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2" cy="16387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8267284"/>
            <a:ext cx="2458074" cy="1638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8267284"/>
            <a:ext cx="2458074" cy="163871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658112" y="737772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56020" y="495404"/>
            <a:ext cx="917383" cy="818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81754" y="518697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-153798" y="108705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0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2: Removing PDMS after T end + 100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2" cy="16387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2" cy="163871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14083"/>
            <a:ext cx="2458074" cy="163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84"/>
            <a:ext cx="2458074" cy="1638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2" cy="1638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7684"/>
            <a:ext cx="2458074" cy="1638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2" cy="1638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390484"/>
            <a:ext cx="2458074" cy="1638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90484"/>
            <a:ext cx="2458074" cy="1638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2" cy="1638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4971634"/>
            <a:ext cx="2458074" cy="163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4971634"/>
            <a:ext cx="2458074" cy="1638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2" cy="1638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648034"/>
            <a:ext cx="2458074" cy="16387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6648034"/>
            <a:ext cx="2458074" cy="1638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2" cy="16387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8267284"/>
            <a:ext cx="2458074" cy="1638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8267284"/>
            <a:ext cx="2458074" cy="16387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89831" y="656392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28496" y="563991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390" y="794921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6594" y="-8439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end = 596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53755" y="-6298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end = 687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87936" y="-9888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end = 849</a:t>
            </a:r>
          </a:p>
        </p:txBody>
      </p:sp>
    </p:spTree>
    <p:extLst>
      <p:ext uri="{BB962C8B-B14F-4D97-AF65-F5344CB8AC3E}">
        <p14:creationId xmlns:p14="http://schemas.microsoft.com/office/powerpoint/2010/main" val="25283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Simulation</a:t>
            </a:r>
            <a:br>
              <a:rPr lang="en-US" dirty="0" smtClean="0"/>
            </a:br>
            <a:r>
              <a:rPr lang="en-US" dirty="0" smtClean="0"/>
              <a:t>Lattice – 200 x 200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6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04" y="542411"/>
            <a:ext cx="2458072" cy="1638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81126"/>
            <a:ext cx="2458074" cy="1638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3819842"/>
            <a:ext cx="2458072" cy="1638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03" y="5506915"/>
            <a:ext cx="2458072" cy="16387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2557" y="542411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1829" y="219245"/>
            <a:ext cx="193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 end = 1070</a:t>
            </a:r>
          </a:p>
          <a:p>
            <a:r>
              <a:rPr lang="en-US" dirty="0" smtClean="0"/>
              <a:t>Lattice </a:t>
            </a:r>
            <a:r>
              <a:rPr lang="en-US" smtClean="0"/>
              <a:t>– 200 x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55</Words>
  <Application>Microsoft Office PowerPoint</Application>
  <PresentationFormat>A4 Paper (210x297 mm)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 1 : Normal Constrained Growth</vt:lpstr>
      <vt:lpstr>PowerPoint Presentation</vt:lpstr>
      <vt:lpstr>PowerPoint Presentation</vt:lpstr>
      <vt:lpstr>Problem 2: Removing PDMS after T end + 100</vt:lpstr>
      <vt:lpstr>PowerPoint Presentation</vt:lpstr>
      <vt:lpstr>Control Simulation Lattice – 200 x 200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Mishra</dc:creator>
  <cp:lastModifiedBy>Anmol Mishra</cp:lastModifiedBy>
  <cp:revision>25</cp:revision>
  <dcterms:created xsi:type="dcterms:W3CDTF">2016-05-14T11:05:38Z</dcterms:created>
  <dcterms:modified xsi:type="dcterms:W3CDTF">2016-05-22T17:35:21Z</dcterms:modified>
</cp:coreProperties>
</file>