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Jcc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2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2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2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2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2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2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2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9831" y="65639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881" y="563991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390" y="794921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314283"/>
            <a:ext cx="2458071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14283"/>
            <a:ext cx="2458072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4283"/>
            <a:ext cx="2458072" cy="163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884"/>
            <a:ext cx="2458072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37884"/>
            <a:ext cx="2458072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37884"/>
            <a:ext cx="2458072" cy="1638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990684"/>
            <a:ext cx="2458071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90684"/>
            <a:ext cx="2458072" cy="1638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90684"/>
            <a:ext cx="2458072" cy="1638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1834"/>
            <a:ext cx="2458071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571834"/>
            <a:ext cx="2458072" cy="163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571834"/>
            <a:ext cx="2458072" cy="1638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96861" y="2010968"/>
            <a:ext cx="461665" cy="67922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              Circular VH </a:t>
            </a:r>
            <a:r>
              <a:rPr lang="en-US" dirty="0" smtClean="0"/>
              <a:t>	  </a:t>
            </a:r>
            <a:r>
              <a:rPr lang="en-US" dirty="0" smtClean="0"/>
              <a:t>     </a:t>
            </a:r>
            <a:r>
              <a:rPr lang="en-US" dirty="0" smtClean="0"/>
              <a:t>Cell Tend+200       Cell Tend+100            </a:t>
            </a:r>
            <a:r>
              <a:rPr lang="en-US" dirty="0"/>
              <a:t>Cell </a:t>
            </a:r>
            <a:r>
              <a:rPr lang="en-US" dirty="0" smtClean="0"/>
              <a:t>Tend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40902" y="599243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0086" y="50684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5567" y="73777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Jcc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9831" y="65639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881" y="563991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390" y="794921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3142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142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42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8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378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378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9906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906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906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18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5718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57183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96861" y="2010968"/>
            <a:ext cx="461665" cy="67922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              Circular VH </a:t>
            </a:r>
            <a:r>
              <a:rPr lang="en-US" dirty="0" smtClean="0"/>
              <a:t>	  </a:t>
            </a:r>
            <a:r>
              <a:rPr lang="en-US" dirty="0" smtClean="0"/>
              <a:t>     </a:t>
            </a:r>
            <a:r>
              <a:rPr lang="en-US" dirty="0" smtClean="0"/>
              <a:t>Cell Tend+200       Cell Tend+100            </a:t>
            </a:r>
            <a:r>
              <a:rPr lang="en-US" dirty="0"/>
              <a:t>Cell </a:t>
            </a:r>
            <a:r>
              <a:rPr lang="en-US" dirty="0" smtClean="0"/>
              <a:t>Tend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40902" y="599243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6850" y="410169"/>
            <a:ext cx="1119343" cy="1093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5567" y="73777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Jcc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9831" y="65639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881" y="563991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390" y="794921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3142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142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42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8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378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378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9906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906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906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18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5718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57183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96861" y="2010968"/>
            <a:ext cx="461665" cy="67922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              Circular VH </a:t>
            </a:r>
            <a:r>
              <a:rPr lang="en-US" dirty="0" smtClean="0"/>
              <a:t>	  </a:t>
            </a:r>
            <a:r>
              <a:rPr lang="en-US" dirty="0" smtClean="0"/>
              <a:t>     </a:t>
            </a:r>
            <a:r>
              <a:rPr lang="en-US" dirty="0" smtClean="0"/>
              <a:t>Cell Tend+200       Cell Tend+100            </a:t>
            </a:r>
            <a:r>
              <a:rPr lang="en-US" dirty="0"/>
              <a:t>Cell </a:t>
            </a:r>
            <a:r>
              <a:rPr lang="en-US" dirty="0" smtClean="0"/>
              <a:t>Tend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40902" y="599243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0086" y="50684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5567" y="73777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30</Words>
  <Application>Microsoft Office PowerPoint</Application>
  <PresentationFormat>A4 Paper (210x297 mm)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Jcc = 5</vt:lpstr>
      <vt:lpstr>PowerPoint Presentation</vt:lpstr>
      <vt:lpstr>PowerPoint Presentation</vt:lpstr>
      <vt:lpstr>Jcc = 10</vt:lpstr>
      <vt:lpstr>PowerPoint Presentation</vt:lpstr>
      <vt:lpstr>PowerPoint Presentation</vt:lpstr>
      <vt:lpstr>Jcc = 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29</cp:revision>
  <dcterms:created xsi:type="dcterms:W3CDTF">2016-05-14T11:05:38Z</dcterms:created>
  <dcterms:modified xsi:type="dcterms:W3CDTF">2016-05-27T22:50:53Z</dcterms:modified>
</cp:coreProperties>
</file>