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73" r:id="rId2"/>
    <p:sldId id="274" r:id="rId3"/>
    <p:sldId id="275" r:id="rId4"/>
  </p:sldIdLst>
  <p:sldSz cx="6858000" cy="9906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34437B-E8D0-4616-96DE-3D705670F764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5238" y="1200150"/>
            <a:ext cx="22447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89AB3A9-79AE-43CB-8DE2-3DB4F25F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135-9416-43EB-A120-F3E057A47C6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4135-9416-43EB-A120-F3E057A47C6B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E7B5F-DCCC-4C97-ACBD-B7136979C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5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Jcc</a:t>
            </a:r>
            <a:r>
              <a:rPr lang="en-US" dirty="0" smtClean="0"/>
              <a:t> =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8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1714083"/>
            <a:ext cx="2458071" cy="16387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1714083"/>
            <a:ext cx="2458071" cy="16387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714083"/>
            <a:ext cx="2458071" cy="1638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684"/>
            <a:ext cx="2458071" cy="1638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37684"/>
            <a:ext cx="2458071" cy="1638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37684"/>
            <a:ext cx="2458071" cy="163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3390484"/>
            <a:ext cx="2458071" cy="1638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3390484"/>
            <a:ext cx="2458071" cy="1638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390484"/>
            <a:ext cx="2458071" cy="1638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971634"/>
            <a:ext cx="2458071" cy="1638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4971634"/>
            <a:ext cx="2458071" cy="1638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4971634"/>
            <a:ext cx="2458071" cy="16387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8034"/>
            <a:ext cx="2458071" cy="16387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6648034"/>
            <a:ext cx="2458071" cy="16387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6648034"/>
            <a:ext cx="2458071" cy="16387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267284"/>
            <a:ext cx="2458071" cy="16387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1" y="8267284"/>
            <a:ext cx="2458071" cy="16387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1" y="8267284"/>
            <a:ext cx="2458071" cy="16387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75032" y="163523"/>
            <a:ext cx="461665" cy="93635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SA </a:t>
            </a:r>
            <a:r>
              <a:rPr lang="en-US" dirty="0" err="1" smtClean="0"/>
              <a:t>Dist</a:t>
            </a:r>
            <a:r>
              <a:rPr lang="en-US" dirty="0" smtClean="0"/>
              <a:t>              Vol  </a:t>
            </a:r>
            <a:r>
              <a:rPr lang="en-US" dirty="0" err="1" smtClean="0"/>
              <a:t>Dist</a:t>
            </a:r>
            <a:r>
              <a:rPr lang="en-US" dirty="0" smtClean="0"/>
              <a:t> 	               SH 	       VH 		Free Space 	Cell Count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689831" y="656392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4881" y="563991"/>
            <a:ext cx="813698" cy="680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8390" y="794921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5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3314283"/>
            <a:ext cx="2458069" cy="16387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314283"/>
            <a:ext cx="2458071" cy="16387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14283"/>
            <a:ext cx="2458071" cy="1638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884"/>
            <a:ext cx="2458071" cy="1638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1637884"/>
            <a:ext cx="2458071" cy="1638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637884"/>
            <a:ext cx="2458071" cy="163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4990684"/>
            <a:ext cx="2458069" cy="1638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4990684"/>
            <a:ext cx="2458071" cy="1638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990684"/>
            <a:ext cx="2458071" cy="1638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571834"/>
            <a:ext cx="2458069" cy="1638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6571834"/>
            <a:ext cx="2458071" cy="1638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6571834"/>
            <a:ext cx="2458071" cy="16387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96861" y="2010968"/>
            <a:ext cx="461665" cy="679224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              Circular VH 	       Cell Tend+200       Cell Tend+100            </a:t>
            </a:r>
            <a:r>
              <a:rPr lang="en-US" dirty="0"/>
              <a:t>Cell </a:t>
            </a:r>
            <a:r>
              <a:rPr lang="en-US" dirty="0" smtClean="0"/>
              <a:t>Tend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240902" y="599243"/>
            <a:ext cx="586367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76850" y="410169"/>
            <a:ext cx="1119343" cy="1093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85567" y="737772"/>
            <a:ext cx="262518" cy="219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8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10</Words>
  <Application>Microsoft Office PowerPoint</Application>
  <PresentationFormat>A4 Paper (210x297 mm)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Jcc = 10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Mishra</dc:creator>
  <cp:lastModifiedBy>Anmol Mishra</cp:lastModifiedBy>
  <cp:revision>32</cp:revision>
  <cp:lastPrinted>2016-06-02T06:31:52Z</cp:lastPrinted>
  <dcterms:created xsi:type="dcterms:W3CDTF">2016-05-14T11:05:38Z</dcterms:created>
  <dcterms:modified xsi:type="dcterms:W3CDTF">2016-06-02T06:43:57Z</dcterms:modified>
</cp:coreProperties>
</file>