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65" r:id="rId2"/>
    <p:sldId id="256" r:id="rId3"/>
    <p:sldId id="272" r:id="rId4"/>
    <p:sldId id="273" r:id="rId5"/>
    <p:sldId id="274" r:id="rId6"/>
    <p:sldId id="275" r:id="rId7"/>
  </p:sldIdLst>
  <p:sldSz cx="6858000" cy="9906000" type="A4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7" autoAdjust="0"/>
    <p:restoredTop sz="94660"/>
  </p:normalViewPr>
  <p:slideViewPr>
    <p:cSldViewPr snapToGrid="0">
      <p:cViewPr varScale="1">
        <p:scale>
          <a:sx n="51" d="100"/>
          <a:sy n="51" d="100"/>
        </p:scale>
        <p:origin x="24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934437B-E8D0-4616-96DE-3D705670F764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35238" y="1200150"/>
            <a:ext cx="224472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89AB3A9-79AE-43CB-8DE2-3DB4F25F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4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8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5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1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2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7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1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9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14135-9416-43EB-A120-F3E057A47C6B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5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1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12" Type="http://schemas.openxmlformats.org/officeDocument/2006/relationships/image" Target="../media/image12.png"/><Relationship Id="rId17" Type="http://schemas.openxmlformats.org/officeDocument/2006/relationships/image" Target="../media/image29.png"/><Relationship Id="rId2" Type="http://schemas.openxmlformats.org/officeDocument/2006/relationships/image" Target="../media/image19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5" Type="http://schemas.openxmlformats.org/officeDocument/2006/relationships/image" Target="../media/image15.png"/><Relationship Id="rId10" Type="http://schemas.openxmlformats.org/officeDocument/2006/relationships/image" Target="../media/image24.png"/><Relationship Id="rId19" Type="http://schemas.openxmlformats.org/officeDocument/2006/relationships/image" Target="../media/image30.png"/><Relationship Id="rId4" Type="http://schemas.openxmlformats.org/officeDocument/2006/relationships/image" Target="../media/image20.png"/><Relationship Id="rId9" Type="http://schemas.openxmlformats.org/officeDocument/2006/relationships/image" Target="../media/image9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18" Type="http://schemas.openxmlformats.org/officeDocument/2006/relationships/image" Target="../media/image47.png"/><Relationship Id="rId3" Type="http://schemas.openxmlformats.org/officeDocument/2006/relationships/image" Target="../media/image36.png"/><Relationship Id="rId7" Type="http://schemas.openxmlformats.org/officeDocument/2006/relationships/image" Target="../media/image51.png"/><Relationship Id="rId12" Type="http://schemas.openxmlformats.org/officeDocument/2006/relationships/image" Target="../media/image41.png"/><Relationship Id="rId17" Type="http://schemas.openxmlformats.org/officeDocument/2006/relationships/image" Target="../media/image58.png"/><Relationship Id="rId2" Type="http://schemas.openxmlformats.org/officeDocument/2006/relationships/image" Target="../media/image48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54.png"/><Relationship Id="rId5" Type="http://schemas.openxmlformats.org/officeDocument/2006/relationships/image" Target="../media/image50.png"/><Relationship Id="rId15" Type="http://schemas.openxmlformats.org/officeDocument/2006/relationships/image" Target="../media/image44.png"/><Relationship Id="rId10" Type="http://schemas.openxmlformats.org/officeDocument/2006/relationships/image" Target="../media/image53.png"/><Relationship Id="rId19" Type="http://schemas.openxmlformats.org/officeDocument/2006/relationships/image" Target="../media/image59.png"/><Relationship Id="rId4" Type="http://schemas.openxmlformats.org/officeDocument/2006/relationships/image" Target="../media/image49.png"/><Relationship Id="rId9" Type="http://schemas.openxmlformats.org/officeDocument/2006/relationships/image" Target="../media/image39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Without migration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3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37684"/>
            <a:ext cx="2458074" cy="1638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1" y="37684"/>
            <a:ext cx="2458072" cy="1638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37684"/>
            <a:ext cx="2458072" cy="1638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1656934"/>
            <a:ext cx="2458072" cy="1638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1" y="1656934"/>
            <a:ext cx="2458072" cy="16387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1656934"/>
            <a:ext cx="2458072" cy="16387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1" y="3390484"/>
            <a:ext cx="2458072" cy="16387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1" y="3390484"/>
            <a:ext cx="2458072" cy="16387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1" y="3390484"/>
            <a:ext cx="2458072" cy="16387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4971634"/>
            <a:ext cx="2458072" cy="16387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1" y="4971634"/>
            <a:ext cx="2458072" cy="16387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4971634"/>
            <a:ext cx="2458072" cy="16387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6648034"/>
            <a:ext cx="2458072" cy="163871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1" y="6648034"/>
            <a:ext cx="2458072" cy="163871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6648034"/>
            <a:ext cx="2458072" cy="16387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8267284"/>
            <a:ext cx="2458072" cy="16387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1" y="8267284"/>
            <a:ext cx="2458072" cy="16387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8267284"/>
            <a:ext cx="2458072" cy="163871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301965" y="857041"/>
            <a:ext cx="5059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3572187" y="799682"/>
            <a:ext cx="505985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691230" y="818732"/>
            <a:ext cx="50598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-149878" y="289839"/>
            <a:ext cx="461665" cy="93635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SA </a:t>
            </a:r>
            <a:r>
              <a:rPr lang="en-US" dirty="0" err="1" smtClean="0"/>
              <a:t>Dist</a:t>
            </a:r>
            <a:r>
              <a:rPr lang="en-US" dirty="0" smtClean="0"/>
              <a:t>              Vol  </a:t>
            </a:r>
            <a:r>
              <a:rPr lang="en-US" dirty="0" err="1" smtClean="0"/>
              <a:t>Dist</a:t>
            </a:r>
            <a:r>
              <a:rPr lang="en-US" dirty="0" smtClean="0"/>
              <a:t> 	               SH 	       VH 		Free Space 	Cell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8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1714083"/>
            <a:ext cx="2458072" cy="163871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1" y="1714083"/>
            <a:ext cx="2458072" cy="163871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1714083"/>
            <a:ext cx="2458072" cy="16387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7684"/>
            <a:ext cx="2458072" cy="1638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37684"/>
            <a:ext cx="2458072" cy="1638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37684"/>
            <a:ext cx="2458072" cy="16387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3390484"/>
            <a:ext cx="2458072" cy="16387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1" y="3390484"/>
            <a:ext cx="2458072" cy="16387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3390484"/>
            <a:ext cx="2458072" cy="16387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971634"/>
            <a:ext cx="2458072" cy="16387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4971634"/>
            <a:ext cx="2458072" cy="16387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4971634"/>
            <a:ext cx="2458072" cy="16387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48034"/>
            <a:ext cx="2458072" cy="16387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6648034"/>
            <a:ext cx="2458072" cy="163871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6648034"/>
            <a:ext cx="2458072" cy="16387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267284"/>
            <a:ext cx="2458072" cy="163871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8267284"/>
            <a:ext cx="2458072" cy="16387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8267284"/>
            <a:ext cx="2458072" cy="163871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-175032" y="163523"/>
            <a:ext cx="461665" cy="93635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SA </a:t>
            </a:r>
            <a:r>
              <a:rPr lang="en-US" dirty="0" err="1" smtClean="0"/>
              <a:t>Dist</a:t>
            </a:r>
            <a:r>
              <a:rPr lang="en-US" dirty="0" smtClean="0"/>
              <a:t>              Vol  </a:t>
            </a:r>
            <a:r>
              <a:rPr lang="en-US" dirty="0" err="1" smtClean="0"/>
              <a:t>Dist</a:t>
            </a:r>
            <a:r>
              <a:rPr lang="en-US" dirty="0" smtClean="0"/>
              <a:t> 	               SH 	       VH 		Free Space 	Cell Count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442184" y="818316"/>
            <a:ext cx="586367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709227" y="749312"/>
            <a:ext cx="813698" cy="680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52099" y="980242"/>
            <a:ext cx="262518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8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With migration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1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37684"/>
            <a:ext cx="2458072" cy="1638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1" y="37684"/>
            <a:ext cx="2458071" cy="1638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37684"/>
            <a:ext cx="2458072" cy="1638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1656934"/>
            <a:ext cx="2458072" cy="16387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1" y="1656934"/>
            <a:ext cx="2458072" cy="16387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1656934"/>
            <a:ext cx="2458072" cy="1638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1" y="3390484"/>
            <a:ext cx="2458072" cy="16387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1" y="3390484"/>
            <a:ext cx="2458072" cy="1638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1" y="3390484"/>
            <a:ext cx="2458072" cy="16387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4971634"/>
            <a:ext cx="2458072" cy="16387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1" y="4971634"/>
            <a:ext cx="2458072" cy="16387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4971634"/>
            <a:ext cx="2458072" cy="163871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6648034"/>
            <a:ext cx="2458072" cy="16387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1" y="6648034"/>
            <a:ext cx="2458072" cy="163871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6648034"/>
            <a:ext cx="2458072" cy="163871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8267284"/>
            <a:ext cx="2458072" cy="163871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1" y="8267284"/>
            <a:ext cx="2458072" cy="163871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8267284"/>
            <a:ext cx="2458072" cy="163871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301965" y="857041"/>
            <a:ext cx="5059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3572187" y="799682"/>
            <a:ext cx="505985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691230" y="818732"/>
            <a:ext cx="50598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-149878" y="289839"/>
            <a:ext cx="461665" cy="93635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SA </a:t>
            </a:r>
            <a:r>
              <a:rPr lang="en-US" dirty="0" err="1" smtClean="0"/>
              <a:t>Dist</a:t>
            </a:r>
            <a:r>
              <a:rPr lang="en-US" dirty="0" smtClean="0"/>
              <a:t>              Vol  </a:t>
            </a:r>
            <a:r>
              <a:rPr lang="en-US" dirty="0" err="1" smtClean="0"/>
              <a:t>Dist</a:t>
            </a:r>
            <a:r>
              <a:rPr lang="en-US" dirty="0" smtClean="0"/>
              <a:t> 	               SH 	       VH 		Free Space 	Cell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2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1714083"/>
            <a:ext cx="2458071" cy="163871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1" y="1714083"/>
            <a:ext cx="2458071" cy="163871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1714083"/>
            <a:ext cx="2458072" cy="16387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7684"/>
            <a:ext cx="2458072" cy="1638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37684"/>
            <a:ext cx="2458071" cy="1638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37684"/>
            <a:ext cx="2458072" cy="1638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3390484"/>
            <a:ext cx="2458071" cy="16387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1" y="3390484"/>
            <a:ext cx="2458072" cy="1638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3390484"/>
            <a:ext cx="2458072" cy="16387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971634"/>
            <a:ext cx="2458071" cy="16387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4971634"/>
            <a:ext cx="2458072" cy="16387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4971634"/>
            <a:ext cx="2458072" cy="163871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48034"/>
            <a:ext cx="2458071" cy="16387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6648034"/>
            <a:ext cx="2458072" cy="163871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6648034"/>
            <a:ext cx="2458072" cy="163871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267284"/>
            <a:ext cx="2458071" cy="163871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8267284"/>
            <a:ext cx="2458072" cy="163871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8267284"/>
            <a:ext cx="2458072" cy="163871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-175032" y="163523"/>
            <a:ext cx="461665" cy="93635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SA </a:t>
            </a:r>
            <a:r>
              <a:rPr lang="en-US" dirty="0" err="1" smtClean="0"/>
              <a:t>Dist</a:t>
            </a:r>
            <a:r>
              <a:rPr lang="en-US" dirty="0" smtClean="0"/>
              <a:t>              Vol  </a:t>
            </a:r>
            <a:r>
              <a:rPr lang="en-US" dirty="0" err="1" smtClean="0"/>
              <a:t>Dist</a:t>
            </a:r>
            <a:r>
              <a:rPr lang="en-US" dirty="0" smtClean="0"/>
              <a:t> 	               SH 	       VH 		Free Space 	Cell Count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442184" y="818316"/>
            <a:ext cx="586367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709227" y="749312"/>
            <a:ext cx="813698" cy="680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52099" y="980242"/>
            <a:ext cx="262518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6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</TotalTime>
  <Words>20</Words>
  <Application>Microsoft Office PowerPoint</Application>
  <PresentationFormat>A4 Paper (210x297 mm)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Without migration</vt:lpstr>
      <vt:lpstr>PowerPoint Presentation</vt:lpstr>
      <vt:lpstr>PowerPoint Presentation</vt:lpstr>
      <vt:lpstr>With migration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Anmol Mishra</dc:creator>
  <cp:lastModifiedBy>Anmol Mishra</cp:lastModifiedBy>
  <cp:revision>27</cp:revision>
  <dcterms:created xsi:type="dcterms:W3CDTF">2016-05-14T11:05:38Z</dcterms:created>
  <dcterms:modified xsi:type="dcterms:W3CDTF">2016-06-28T14:31:12Z</dcterms:modified>
</cp:coreProperties>
</file>