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5" r:id="rId2"/>
    <p:sldId id="278" r:id="rId3"/>
    <p:sldId id="273" r:id="rId4"/>
    <p:sldId id="279" r:id="rId5"/>
    <p:sldId id="276" r:id="rId6"/>
    <p:sldId id="280" r:id="rId7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2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2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2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2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2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2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2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2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2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2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2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 migration</a:t>
            </a:r>
            <a:br>
              <a:rPr lang="en-US" dirty="0" smtClean="0"/>
            </a:br>
            <a:r>
              <a:rPr lang="en-US" dirty="0" err="1" smtClean="0"/>
              <a:t>Jcc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1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 migration</a:t>
            </a:r>
            <a:br>
              <a:rPr lang="en-US" dirty="0" smtClean="0"/>
            </a:br>
            <a:r>
              <a:rPr lang="en-US" dirty="0" err="1" smtClean="0"/>
              <a:t>Jcc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442184" y="818316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9227" y="749312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2099" y="98024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18</Words>
  <Application>Microsoft Office PowerPoint</Application>
  <PresentationFormat>A4 Paper (210x297 mm)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Without migration</vt:lpstr>
      <vt:lpstr>PowerPoint Presentation</vt:lpstr>
      <vt:lpstr>With migration Jcc = 10</vt:lpstr>
      <vt:lpstr>PowerPoint Presentation</vt:lpstr>
      <vt:lpstr>With migration Jcc =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30</cp:revision>
  <dcterms:created xsi:type="dcterms:W3CDTF">2016-05-14T11:05:38Z</dcterms:created>
  <dcterms:modified xsi:type="dcterms:W3CDTF">2016-07-06T11:14:52Z</dcterms:modified>
</cp:coreProperties>
</file>