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78" r:id="rId3"/>
    <p:sldId id="273" r:id="rId4"/>
    <p:sldId id="279" r:id="rId5"/>
    <p:sldId id="276" r:id="rId6"/>
    <p:sldId id="280" r:id="rId7"/>
    <p:sldId id="281" r:id="rId8"/>
    <p:sldId id="282" r:id="rId9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size = 125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size = 250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1714083"/>
            <a:ext cx="2458069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2" y="1714083"/>
            <a:ext cx="2458069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2" y="37684"/>
            <a:ext cx="2458069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3390484"/>
            <a:ext cx="2458069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971634"/>
            <a:ext cx="2458069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48034"/>
            <a:ext cx="2458069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67284"/>
            <a:ext cx="2458069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size = 500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1714083"/>
            <a:ext cx="2458069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2" y="1714083"/>
            <a:ext cx="2458069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2" y="37684"/>
            <a:ext cx="2458069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3390484"/>
            <a:ext cx="2458069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971634"/>
            <a:ext cx="2458069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48034"/>
            <a:ext cx="2458069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67284"/>
            <a:ext cx="2458069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size = 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1714083"/>
            <a:ext cx="2458069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2" y="1714083"/>
            <a:ext cx="2458069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2" y="37684"/>
            <a:ext cx="2458069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3390484"/>
            <a:ext cx="2458069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971634"/>
            <a:ext cx="2458069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48034"/>
            <a:ext cx="2458069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67284"/>
            <a:ext cx="2458069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061834" y="37683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9137" y="765719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6518" y="1196050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32</Words>
  <Application>Microsoft Office PowerPoint</Application>
  <PresentationFormat>A4 Paper (210x297 mm)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Cell size = 125</vt:lpstr>
      <vt:lpstr>PowerPoint Presentation</vt:lpstr>
      <vt:lpstr>Cell size = 250</vt:lpstr>
      <vt:lpstr>PowerPoint Presentation</vt:lpstr>
      <vt:lpstr>Cell size = 500</vt:lpstr>
      <vt:lpstr>PowerPoint Presentation</vt:lpstr>
      <vt:lpstr>Cell size = 1000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32</cp:revision>
  <dcterms:created xsi:type="dcterms:W3CDTF">2016-05-14T11:05:38Z</dcterms:created>
  <dcterms:modified xsi:type="dcterms:W3CDTF">2016-08-13T08:46:40Z</dcterms:modified>
</cp:coreProperties>
</file>