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10287000" cx="18288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font" Target="fonts/Montserrat-regular.fntdata"/><Relationship Id="rId10" Type="http://schemas.openxmlformats.org/officeDocument/2006/relationships/font" Target="fonts/Montserrat-bold.fntdata"/><Relationship Id="rId11" Type="http://schemas.openxmlformats.org/officeDocument/2006/relationships/font" Target="fonts/Montserrat-italic.fntdata"/><Relationship Id="rId12" Type="http://schemas.openxmlformats.org/officeDocument/2006/relationships/font" Target="fonts/Montserrat-boldItalic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2.png"/><Relationship Id="rId9" Type="http://schemas.microsoft.com/office/2007/relationships/media" Target="../media/media1.mp4"/><Relationship Id="rId10" Type="http://schemas.openxmlformats.org/officeDocument/2006/relationships/video" Target="../media/media1.mp4"/><Relationship Id="rId11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0.jpg"/><Relationship Id="rId8" Type="http://schemas.openxmlformats.org/officeDocument/2006/relationships/image" Target="../media/image1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microsoft.com/office/2007/relationships/media" Target="../media/media1.mp4"/><Relationship Id="rId7" Type="http://schemas.openxmlformats.org/officeDocument/2006/relationships/video" Target="../media/media1.mp4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59A3"/>
            </a:gs>
            <a:gs pos="100000">
              <a:srgbClr val="440833"/>
            </a:gs>
          </a:gsLst>
          <a:lin ang="54000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903915" y="1729907"/>
            <a:ext cx="10384085" cy="6074181"/>
          </a:xfrm>
          <a:custGeom>
            <a:rect b="b" l="l" r="r" t="t"/>
            <a:pathLst>
              <a:path extrusionOk="0" h="6074181" w="10384085">
                <a:moveTo>
                  <a:pt x="0" y="0"/>
                </a:moveTo>
                <a:lnTo>
                  <a:pt x="10384085" y="0"/>
                </a:lnTo>
                <a:lnTo>
                  <a:pt x="10384085" y="6074181"/>
                </a:lnTo>
                <a:lnTo>
                  <a:pt x="0" y="60741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1573" l="-21697" r="-21624" t="-41966"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-813826" y="-1013404"/>
            <a:ext cx="4735576" cy="5510488"/>
            <a:chOff x="0" y="0"/>
            <a:chExt cx="698500" cy="812800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698500" cy="812800"/>
            </a:xfrm>
            <a:custGeom>
              <a:rect b="b" l="l" r="r" t="t"/>
              <a:pathLst>
                <a:path extrusionOk="0"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A559A3">
                <a:alpha val="64705"/>
              </a:srgbClr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3"/>
          <p:cNvGrpSpPr/>
          <p:nvPr/>
        </p:nvGrpSpPr>
        <p:grpSpPr>
          <a:xfrm>
            <a:off x="139414" y="6498718"/>
            <a:ext cx="3073678" cy="3576643"/>
            <a:chOff x="0" y="0"/>
            <a:chExt cx="698500" cy="812800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698500" cy="812800"/>
            </a:xfrm>
            <a:custGeom>
              <a:rect b="b" l="l" r="r" t="t"/>
              <a:pathLst>
                <a:path extrusionOk="0"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>
              <a:gsLst>
                <a:gs pos="0">
                  <a:srgbClr val="A559A3">
                    <a:alpha val="80784"/>
                  </a:srgbClr>
                </a:gs>
                <a:gs pos="100000">
                  <a:srgbClr val="440833">
                    <a:alpha val="80784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14307564" y="-1154270"/>
            <a:ext cx="3073678" cy="3576643"/>
            <a:chOff x="0" y="0"/>
            <a:chExt cx="698500" cy="812800"/>
          </a:xfrm>
        </p:grpSpPr>
        <p:sp>
          <p:nvSpPr>
            <p:cNvPr id="92" name="Google Shape;92;p13"/>
            <p:cNvSpPr/>
            <p:nvPr/>
          </p:nvSpPr>
          <p:spPr>
            <a:xfrm>
              <a:off x="0" y="0"/>
              <a:ext cx="698500" cy="812800"/>
            </a:xfrm>
            <a:custGeom>
              <a:rect b="b" l="l" r="r" t="t"/>
              <a:pathLst>
                <a:path extrusionOk="0"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ED9AC2">
                <a:alpha val="80392"/>
              </a:srgbClr>
            </a:solidFill>
            <a:ln>
              <a:noFill/>
            </a:ln>
          </p:spPr>
        </p:sp>
        <p:sp>
          <p:nvSpPr>
            <p:cNvPr id="93" name="Google Shape;93;p13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-1094686" y="7816021"/>
            <a:ext cx="3283830" cy="3821184"/>
            <a:chOff x="0" y="0"/>
            <a:chExt cx="698500" cy="812800"/>
          </a:xfrm>
        </p:grpSpPr>
        <p:sp>
          <p:nvSpPr>
            <p:cNvPr id="95" name="Google Shape;95;p13"/>
            <p:cNvSpPr/>
            <p:nvPr/>
          </p:nvSpPr>
          <p:spPr>
            <a:xfrm>
              <a:off x="0" y="0"/>
              <a:ext cx="698500" cy="812800"/>
            </a:xfrm>
            <a:custGeom>
              <a:rect b="b" l="l" r="r" t="t"/>
              <a:pathLst>
                <a:path extrusionOk="0"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FFFFFF">
                  <a:alpha val="80392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6" name="Google Shape;96;p13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3"/>
          <p:cNvSpPr/>
          <p:nvPr/>
        </p:nvSpPr>
        <p:spPr>
          <a:xfrm>
            <a:off x="1996300" y="1142008"/>
            <a:ext cx="6690139" cy="6690139"/>
          </a:xfrm>
          <a:custGeom>
            <a:rect b="b" l="l" r="r" t="t"/>
            <a:pathLst>
              <a:path extrusionOk="0" h="6690139" w="6690139">
                <a:moveTo>
                  <a:pt x="0" y="0"/>
                </a:moveTo>
                <a:lnTo>
                  <a:pt x="6690138" y="0"/>
                </a:lnTo>
                <a:lnTo>
                  <a:pt x="6690138" y="6690139"/>
                </a:lnTo>
                <a:lnTo>
                  <a:pt x="0" y="66901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13"/>
          <p:cNvSpPr/>
          <p:nvPr/>
        </p:nvSpPr>
        <p:spPr>
          <a:xfrm>
            <a:off x="4143329" y="6676592"/>
            <a:ext cx="702182" cy="702182"/>
          </a:xfrm>
          <a:custGeom>
            <a:rect b="b" l="l" r="r" t="t"/>
            <a:pathLst>
              <a:path extrusionOk="0" h="702182" w="702182">
                <a:moveTo>
                  <a:pt x="0" y="0"/>
                </a:moveTo>
                <a:lnTo>
                  <a:pt x="702183" y="0"/>
                </a:lnTo>
                <a:lnTo>
                  <a:pt x="702183" y="702182"/>
                </a:lnTo>
                <a:lnTo>
                  <a:pt x="0" y="7021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3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3"/>
          <p:cNvSpPr/>
          <p:nvPr/>
        </p:nvSpPr>
        <p:spPr>
          <a:xfrm>
            <a:off x="5012064" y="6676592"/>
            <a:ext cx="702182" cy="702182"/>
          </a:xfrm>
          <a:custGeom>
            <a:rect b="b" l="l" r="r" t="t"/>
            <a:pathLst>
              <a:path extrusionOk="0" h="702182" w="702182">
                <a:moveTo>
                  <a:pt x="0" y="0"/>
                </a:moveTo>
                <a:lnTo>
                  <a:pt x="702182" y="0"/>
                </a:lnTo>
                <a:lnTo>
                  <a:pt x="702182" y="702182"/>
                </a:lnTo>
                <a:lnTo>
                  <a:pt x="0" y="7021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3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0" name="Google Shape;100;p13"/>
          <p:cNvGrpSpPr/>
          <p:nvPr/>
        </p:nvGrpSpPr>
        <p:grpSpPr>
          <a:xfrm>
            <a:off x="17689517" y="4308832"/>
            <a:ext cx="1196965" cy="2314792"/>
            <a:chOff x="0" y="-38100"/>
            <a:chExt cx="315250" cy="609657"/>
          </a:xfrm>
        </p:grpSpPr>
        <p:sp>
          <p:nvSpPr>
            <p:cNvPr id="101" name="Google Shape;101;p13"/>
            <p:cNvSpPr/>
            <p:nvPr/>
          </p:nvSpPr>
          <p:spPr>
            <a:xfrm>
              <a:off x="0" y="0"/>
              <a:ext cx="315250" cy="571557"/>
            </a:xfrm>
            <a:custGeom>
              <a:rect b="b" l="l" r="r" t="t"/>
              <a:pathLst>
                <a:path extrusionOk="0" h="571557" w="315250">
                  <a:moveTo>
                    <a:pt x="0" y="0"/>
                  </a:moveTo>
                  <a:lnTo>
                    <a:pt x="315250" y="0"/>
                  </a:lnTo>
                  <a:lnTo>
                    <a:pt x="315250" y="571557"/>
                  </a:lnTo>
                  <a:lnTo>
                    <a:pt x="0" y="571557"/>
                  </a:lnTo>
                  <a:close/>
                </a:path>
              </a:pathLst>
            </a:custGeom>
            <a:gradFill>
              <a:gsLst>
                <a:gs pos="0">
                  <a:srgbClr val="A559A3"/>
                </a:gs>
                <a:gs pos="100000">
                  <a:srgbClr val="44083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3"/>
            <p:cNvSpPr txBox="1"/>
            <p:nvPr/>
          </p:nvSpPr>
          <p:spPr>
            <a:xfrm>
              <a:off x="0" y="-38100"/>
              <a:ext cx="315250" cy="609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13"/>
          <p:cNvSpPr/>
          <p:nvPr/>
        </p:nvSpPr>
        <p:spPr>
          <a:xfrm>
            <a:off x="253764" y="1007181"/>
            <a:ext cx="2134087" cy="2134087"/>
          </a:xfrm>
          <a:custGeom>
            <a:rect b="b" l="l" r="r" t="t"/>
            <a:pathLst>
              <a:path extrusionOk="0" h="2134087" w="2134087">
                <a:moveTo>
                  <a:pt x="0" y="0"/>
                </a:moveTo>
                <a:lnTo>
                  <a:pt x="2134087" y="0"/>
                </a:lnTo>
                <a:lnTo>
                  <a:pt x="2134087" y="2134086"/>
                </a:lnTo>
                <a:lnTo>
                  <a:pt x="0" y="21340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13"/>
          <p:cNvSpPr/>
          <p:nvPr/>
        </p:nvSpPr>
        <p:spPr>
          <a:xfrm>
            <a:off x="5341369" y="932216"/>
            <a:ext cx="2197506" cy="2103710"/>
          </a:xfrm>
          <a:custGeom>
            <a:rect b="b" l="l" r="r" t="t"/>
            <a:pathLst>
              <a:path extrusionOk="0" h="2103710" w="2197506">
                <a:moveTo>
                  <a:pt x="0" y="0"/>
                </a:moveTo>
                <a:lnTo>
                  <a:pt x="2197506" y="0"/>
                </a:lnTo>
                <a:lnTo>
                  <a:pt x="2197506" y="2103710"/>
                </a:lnTo>
                <a:lnTo>
                  <a:pt x="0" y="2103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13"/>
          <p:cNvSpPr/>
          <p:nvPr/>
        </p:nvSpPr>
        <p:spPr>
          <a:xfrm>
            <a:off x="2387851" y="1007181"/>
            <a:ext cx="2861805" cy="2817090"/>
          </a:xfrm>
          <a:custGeom>
            <a:rect b="b" l="l" r="r" t="t"/>
            <a:pathLst>
              <a:path extrusionOk="0" h="2817090" w="2861805">
                <a:moveTo>
                  <a:pt x="0" y="0"/>
                </a:moveTo>
                <a:lnTo>
                  <a:pt x="2861805" y="0"/>
                </a:lnTo>
                <a:lnTo>
                  <a:pt x="2861805" y="2817089"/>
                </a:lnTo>
                <a:lnTo>
                  <a:pt x="0" y="28170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13"/>
          <p:cNvSpPr txBox="1"/>
          <p:nvPr/>
        </p:nvSpPr>
        <p:spPr>
          <a:xfrm>
            <a:off x="2551326" y="5109717"/>
            <a:ext cx="6816168" cy="19179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महानगरपालिका</a:t>
            </a:r>
            <a:endParaRPr/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475040" y="4186220"/>
            <a:ext cx="7046168" cy="1649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छत्रपती संभाजीनगर</a:t>
            </a:r>
            <a:endParaRPr/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1876015" y="7739821"/>
            <a:ext cx="15813502" cy="646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मा मुख्यमंत्री यांच्या १५० दिवसांच्या कार्यालयीन ई-गव्हर्नन्स सुधारणा विशेष मोहीम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6803903" y="8529002"/>
            <a:ext cx="5434609" cy="13404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जी. श्रीकांत (भा.प्र.से.) 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आयुक्त तथा प्रशासक </a:t>
            </a:r>
            <a:endParaRPr/>
          </a:p>
        </p:txBody>
      </p:sp>
      <p:pic>
        <p:nvPicPr>
          <p:cNvPr id="110" name="input_video.mp4">
            <a:hlinkClick r:id="" action="ppaction://media"/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r:embed="rId9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6459200" y="7034949"/>
            <a:ext cx="1828800" cy="325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10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59A3"/>
            </a:gs>
            <a:gs pos="100000">
              <a:srgbClr val="440833"/>
            </a:gs>
          </a:gsLst>
          <a:lin ang="540000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4"/>
          <p:cNvGrpSpPr/>
          <p:nvPr/>
        </p:nvGrpSpPr>
        <p:grpSpPr>
          <a:xfrm>
            <a:off x="13991420" y="-1034993"/>
            <a:ext cx="3073678" cy="3576643"/>
            <a:chOff x="0" y="0"/>
            <a:chExt cx="698500" cy="812800"/>
          </a:xfrm>
        </p:grpSpPr>
        <p:sp>
          <p:nvSpPr>
            <p:cNvPr id="115" name="Google Shape;115;p14"/>
            <p:cNvSpPr/>
            <p:nvPr/>
          </p:nvSpPr>
          <p:spPr>
            <a:xfrm>
              <a:off x="0" y="0"/>
              <a:ext cx="698500" cy="812800"/>
            </a:xfrm>
            <a:custGeom>
              <a:rect b="b" l="l" r="r" t="t"/>
              <a:pathLst>
                <a:path extrusionOk="0"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>
              <a:gsLst>
                <a:gs pos="0">
                  <a:srgbClr val="A559A3">
                    <a:alpha val="80784"/>
                  </a:srgbClr>
                </a:gs>
                <a:gs pos="100000">
                  <a:srgbClr val="440833">
                    <a:alpha val="80784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16" name="Google Shape;116;p14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17689517" y="4308832"/>
            <a:ext cx="1196965" cy="2314792"/>
            <a:chOff x="0" y="-38100"/>
            <a:chExt cx="315250" cy="609657"/>
          </a:xfrm>
        </p:grpSpPr>
        <p:sp>
          <p:nvSpPr>
            <p:cNvPr id="118" name="Google Shape;118;p14"/>
            <p:cNvSpPr/>
            <p:nvPr/>
          </p:nvSpPr>
          <p:spPr>
            <a:xfrm>
              <a:off x="0" y="0"/>
              <a:ext cx="315250" cy="571557"/>
            </a:xfrm>
            <a:custGeom>
              <a:rect b="b" l="l" r="r" t="t"/>
              <a:pathLst>
                <a:path extrusionOk="0" h="571557" w="315250">
                  <a:moveTo>
                    <a:pt x="0" y="0"/>
                  </a:moveTo>
                  <a:lnTo>
                    <a:pt x="315250" y="0"/>
                  </a:lnTo>
                  <a:lnTo>
                    <a:pt x="315250" y="571557"/>
                  </a:lnTo>
                  <a:lnTo>
                    <a:pt x="0" y="571557"/>
                  </a:lnTo>
                  <a:close/>
                </a:path>
              </a:pathLst>
            </a:custGeom>
            <a:gradFill>
              <a:gsLst>
                <a:gs pos="0">
                  <a:srgbClr val="A559A3"/>
                </a:gs>
                <a:gs pos="100000">
                  <a:srgbClr val="44083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9" name="Google Shape;119;p14"/>
            <p:cNvSpPr txBox="1"/>
            <p:nvPr/>
          </p:nvSpPr>
          <p:spPr>
            <a:xfrm>
              <a:off x="0" y="-38100"/>
              <a:ext cx="315250" cy="609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4"/>
          <p:cNvSpPr txBox="1"/>
          <p:nvPr/>
        </p:nvSpPr>
        <p:spPr>
          <a:xfrm>
            <a:off x="467102" y="635422"/>
            <a:ext cx="11547089" cy="177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 / Blockchain/ DigiLocker चा नाविन्यपूर्ण वापर: </a:t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-2079944" y="-723386"/>
            <a:ext cx="4394778" cy="4394778"/>
          </a:xfrm>
          <a:custGeom>
            <a:rect b="b" l="l" r="r" t="t"/>
            <a:pathLst>
              <a:path extrusionOk="0" h="4394778" w="4394778">
                <a:moveTo>
                  <a:pt x="0" y="0"/>
                </a:moveTo>
                <a:lnTo>
                  <a:pt x="4394778" y="0"/>
                </a:lnTo>
                <a:lnTo>
                  <a:pt x="4394778" y="4394778"/>
                </a:lnTo>
                <a:lnTo>
                  <a:pt x="0" y="43947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14"/>
          <p:cNvSpPr/>
          <p:nvPr/>
        </p:nvSpPr>
        <p:spPr>
          <a:xfrm>
            <a:off x="13001609" y="2284298"/>
            <a:ext cx="2884914" cy="4394557"/>
          </a:xfrm>
          <a:custGeom>
            <a:rect b="b" l="l" r="r" t="t"/>
            <a:pathLst>
              <a:path extrusionOk="0" h="4394557" w="2884914">
                <a:moveTo>
                  <a:pt x="0" y="0"/>
                </a:moveTo>
                <a:lnTo>
                  <a:pt x="2884914" y="0"/>
                </a:lnTo>
                <a:lnTo>
                  <a:pt x="2884914" y="4394556"/>
                </a:lnTo>
                <a:lnTo>
                  <a:pt x="0" y="43945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995" l="0" r="0" t="-995"/>
            </a:stretch>
          </a:blipFill>
          <a:ln>
            <a:noFill/>
          </a:ln>
        </p:spPr>
      </p:sp>
      <p:sp>
        <p:nvSpPr>
          <p:cNvPr id="123" name="Google Shape;123;p14"/>
          <p:cNvSpPr txBox="1"/>
          <p:nvPr/>
        </p:nvSpPr>
        <p:spPr>
          <a:xfrm>
            <a:off x="996730" y="2350684"/>
            <a:ext cx="10666370" cy="456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 MITRA (Municipal information transparent response assistant)</a:t>
            </a:r>
            <a:endParaRPr/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•महाराष्ट्रातील पहिला बहुभाषिक व आवाज-सक्षम एआय चॅटबॉट.</a:t>
            </a:r>
            <a:endParaRPr/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•AI चॅटबॉट मराठी, इंग्रजी व हिंदी या तिन्ही भाषेत नागरिकांसाठी उपलब्ध आहे, तसेच   AI वापरून नागरिकांसाठी Text-to-Speech option उपलब्ध आहे </a:t>
            </a:r>
            <a:endParaRPr/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•AI चॅटबॉट महानगरपालिकेबाबत नागरिकांच्या सर्व प्रश्नांचा विचार करतो आणि त्यांची उत्तरे देतो.</a:t>
            </a:r>
            <a:endParaRPr/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•प्रगत संवाद क्षमतेसह प्रभावी नागरिक समर्थन.</a:t>
            </a:r>
            <a:endParaRPr/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•नागरी सेवांच्या विस्तृत श्रेणीवर जलद व कार्यक्षम सहाय्य.</a:t>
            </a:r>
            <a:endParaRPr/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11663100" y="3715017"/>
            <a:ext cx="702182" cy="702182"/>
          </a:xfrm>
          <a:custGeom>
            <a:rect b="b" l="l" r="r" t="t"/>
            <a:pathLst>
              <a:path extrusionOk="0" h="702182" w="702182">
                <a:moveTo>
                  <a:pt x="0" y="0"/>
                </a:moveTo>
                <a:lnTo>
                  <a:pt x="702182" y="0"/>
                </a:lnTo>
                <a:lnTo>
                  <a:pt x="702182" y="702182"/>
                </a:lnTo>
                <a:lnTo>
                  <a:pt x="0" y="7021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14"/>
          <p:cNvSpPr/>
          <p:nvPr/>
        </p:nvSpPr>
        <p:spPr>
          <a:xfrm rot="10800000">
            <a:off x="8039461" y="7867350"/>
            <a:ext cx="702182" cy="702182"/>
          </a:xfrm>
          <a:custGeom>
            <a:rect b="b" l="l" r="r" t="t"/>
            <a:pathLst>
              <a:path extrusionOk="0" h="702182" w="702182">
                <a:moveTo>
                  <a:pt x="0" y="0"/>
                </a:moveTo>
                <a:lnTo>
                  <a:pt x="702182" y="0"/>
                </a:lnTo>
                <a:lnTo>
                  <a:pt x="702182" y="702182"/>
                </a:lnTo>
                <a:lnTo>
                  <a:pt x="0" y="7021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14"/>
          <p:cNvSpPr/>
          <p:nvPr/>
        </p:nvSpPr>
        <p:spPr>
          <a:xfrm>
            <a:off x="1741542" y="7034678"/>
            <a:ext cx="2548881" cy="2548881"/>
          </a:xfrm>
          <a:custGeom>
            <a:rect b="b" l="l" r="r" t="t"/>
            <a:pathLst>
              <a:path extrusionOk="0" h="2548881" w="2548881">
                <a:moveTo>
                  <a:pt x="0" y="0"/>
                </a:moveTo>
                <a:lnTo>
                  <a:pt x="2548880" y="0"/>
                </a:lnTo>
                <a:lnTo>
                  <a:pt x="2548880" y="2548881"/>
                </a:lnTo>
                <a:lnTo>
                  <a:pt x="0" y="25488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14"/>
          <p:cNvSpPr/>
          <p:nvPr/>
        </p:nvSpPr>
        <p:spPr>
          <a:xfrm>
            <a:off x="4883568" y="6623625"/>
            <a:ext cx="2117455" cy="3491464"/>
          </a:xfrm>
          <a:custGeom>
            <a:rect b="b" l="l" r="r" t="t"/>
            <a:pathLst>
              <a:path extrusionOk="0" h="3491464" w="2117455">
                <a:moveTo>
                  <a:pt x="0" y="0"/>
                </a:moveTo>
                <a:lnTo>
                  <a:pt x="2117456" y="0"/>
                </a:lnTo>
                <a:lnTo>
                  <a:pt x="2117456" y="3491464"/>
                </a:lnTo>
                <a:lnTo>
                  <a:pt x="0" y="3491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17133" l="0" r="0" t="-13139"/>
            </a:stretch>
          </a:blipFill>
          <a:ln>
            <a:noFill/>
          </a:ln>
        </p:spPr>
      </p:sp>
      <p:sp>
        <p:nvSpPr>
          <p:cNvPr id="128" name="Google Shape;128;p14"/>
          <p:cNvSpPr txBox="1"/>
          <p:nvPr/>
        </p:nvSpPr>
        <p:spPr>
          <a:xfrm>
            <a:off x="9027526" y="7634305"/>
            <a:ext cx="8661991" cy="1168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 प्रणालीचा वापर करून सक्षम अँप विकसित केले आहे त्यामध्ये दिव्यांग व्यक्तीची नोंद करणे, हयात असल्याचे प्रमाणपत्र (Face Recognise) using AI सादर करण्याची प्रणाली विकसित करण्यात आलेली आहे.   </a:t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 rot="10800000">
            <a:off x="13720977" y="-608352"/>
            <a:ext cx="3538323" cy="1769161"/>
          </a:xfrm>
          <a:custGeom>
            <a:rect b="b" l="l" r="r" t="t"/>
            <a:pathLst>
              <a:path extrusionOk="0" h="1769161" w="3538323">
                <a:moveTo>
                  <a:pt x="0" y="0"/>
                </a:moveTo>
                <a:lnTo>
                  <a:pt x="3538323" y="0"/>
                </a:lnTo>
                <a:lnTo>
                  <a:pt x="3538323" y="1769162"/>
                </a:lnTo>
                <a:lnTo>
                  <a:pt x="0" y="17691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14"/>
          <p:cNvSpPr txBox="1"/>
          <p:nvPr/>
        </p:nvSpPr>
        <p:spPr>
          <a:xfrm>
            <a:off x="12556024" y="-9050"/>
            <a:ext cx="5997473" cy="1169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5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नाविन्यपूर्ण वापर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5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59A3"/>
            </a:gs>
            <a:gs pos="100000">
              <a:srgbClr val="440833"/>
            </a:gs>
          </a:gsLst>
          <a:lin ang="5400000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5"/>
          <p:cNvGrpSpPr/>
          <p:nvPr/>
        </p:nvGrpSpPr>
        <p:grpSpPr>
          <a:xfrm>
            <a:off x="4555956" y="-46966"/>
            <a:ext cx="8921114" cy="10380932"/>
            <a:chOff x="0" y="0"/>
            <a:chExt cx="698500" cy="812800"/>
          </a:xfrm>
        </p:grpSpPr>
        <p:sp>
          <p:nvSpPr>
            <p:cNvPr id="136" name="Google Shape;136;p15"/>
            <p:cNvSpPr/>
            <p:nvPr/>
          </p:nvSpPr>
          <p:spPr>
            <a:xfrm>
              <a:off x="0" y="0"/>
              <a:ext cx="698500" cy="812800"/>
            </a:xfrm>
            <a:custGeom>
              <a:rect b="b" l="l" r="r" t="t"/>
              <a:pathLst>
                <a:path extrusionOk="0"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>
              <a:gsLst>
                <a:gs pos="0">
                  <a:srgbClr val="DA5D0F">
                    <a:alpha val="57647"/>
                  </a:srgbClr>
                </a:gs>
                <a:gs pos="100000">
                  <a:srgbClr val="7C1031">
                    <a:alpha val="57647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37" name="Google Shape;137;p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13991420" y="-1154270"/>
            <a:ext cx="3073678" cy="3576643"/>
            <a:chOff x="0" y="0"/>
            <a:chExt cx="698500" cy="812800"/>
          </a:xfrm>
        </p:grpSpPr>
        <p:sp>
          <p:nvSpPr>
            <p:cNvPr id="139" name="Google Shape;139;p15"/>
            <p:cNvSpPr/>
            <p:nvPr/>
          </p:nvSpPr>
          <p:spPr>
            <a:xfrm>
              <a:off x="0" y="0"/>
              <a:ext cx="698500" cy="812800"/>
            </a:xfrm>
            <a:custGeom>
              <a:rect b="b" l="l" r="r" t="t"/>
              <a:pathLst>
                <a:path extrusionOk="0"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>
              <a:gsLst>
                <a:gs pos="0">
                  <a:srgbClr val="A559A3">
                    <a:alpha val="80784"/>
                  </a:srgbClr>
                </a:gs>
                <a:gs pos="100000">
                  <a:srgbClr val="440833">
                    <a:alpha val="80784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40" name="Google Shape;140;p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5"/>
          <p:cNvGrpSpPr/>
          <p:nvPr/>
        </p:nvGrpSpPr>
        <p:grpSpPr>
          <a:xfrm>
            <a:off x="17689517" y="7422691"/>
            <a:ext cx="1196965" cy="2314792"/>
            <a:chOff x="0" y="-38100"/>
            <a:chExt cx="315250" cy="609657"/>
          </a:xfrm>
        </p:grpSpPr>
        <p:sp>
          <p:nvSpPr>
            <p:cNvPr id="142" name="Google Shape;142;p15"/>
            <p:cNvSpPr/>
            <p:nvPr/>
          </p:nvSpPr>
          <p:spPr>
            <a:xfrm>
              <a:off x="0" y="0"/>
              <a:ext cx="315250" cy="571557"/>
            </a:xfrm>
            <a:custGeom>
              <a:rect b="b" l="l" r="r" t="t"/>
              <a:pathLst>
                <a:path extrusionOk="0" h="571557" w="315250">
                  <a:moveTo>
                    <a:pt x="0" y="0"/>
                  </a:moveTo>
                  <a:lnTo>
                    <a:pt x="315250" y="0"/>
                  </a:lnTo>
                  <a:lnTo>
                    <a:pt x="315250" y="571557"/>
                  </a:lnTo>
                  <a:lnTo>
                    <a:pt x="0" y="571557"/>
                  </a:lnTo>
                  <a:close/>
                </a:path>
              </a:pathLst>
            </a:custGeom>
            <a:gradFill>
              <a:gsLst>
                <a:gs pos="0">
                  <a:srgbClr val="A559A3"/>
                </a:gs>
                <a:gs pos="100000">
                  <a:srgbClr val="44083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3" name="Google Shape;143;p15"/>
            <p:cNvSpPr txBox="1"/>
            <p:nvPr/>
          </p:nvSpPr>
          <p:spPr>
            <a:xfrm>
              <a:off x="0" y="-38100"/>
              <a:ext cx="315250" cy="609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15"/>
          <p:cNvSpPr/>
          <p:nvPr/>
        </p:nvSpPr>
        <p:spPr>
          <a:xfrm>
            <a:off x="4721260" y="1825716"/>
            <a:ext cx="1977621" cy="1946721"/>
          </a:xfrm>
          <a:custGeom>
            <a:rect b="b" l="l" r="r" t="t"/>
            <a:pathLst>
              <a:path extrusionOk="0" h="1946721" w="1977621">
                <a:moveTo>
                  <a:pt x="0" y="0"/>
                </a:moveTo>
                <a:lnTo>
                  <a:pt x="1977622" y="0"/>
                </a:lnTo>
                <a:lnTo>
                  <a:pt x="1977622" y="1946721"/>
                </a:lnTo>
                <a:lnTo>
                  <a:pt x="0" y="19467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15"/>
          <p:cNvSpPr/>
          <p:nvPr/>
        </p:nvSpPr>
        <p:spPr>
          <a:xfrm>
            <a:off x="7762452" y="1264315"/>
            <a:ext cx="2508122" cy="2508122"/>
          </a:xfrm>
          <a:custGeom>
            <a:rect b="b" l="l" r="r" t="t"/>
            <a:pathLst>
              <a:path extrusionOk="0" h="2508122" w="2508122">
                <a:moveTo>
                  <a:pt x="0" y="0"/>
                </a:moveTo>
                <a:lnTo>
                  <a:pt x="2508122" y="0"/>
                </a:lnTo>
                <a:lnTo>
                  <a:pt x="2508122" y="2508122"/>
                </a:lnTo>
                <a:lnTo>
                  <a:pt x="0" y="25081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15"/>
          <p:cNvSpPr/>
          <p:nvPr/>
        </p:nvSpPr>
        <p:spPr>
          <a:xfrm>
            <a:off x="11021747" y="1648630"/>
            <a:ext cx="2218499" cy="2123807"/>
          </a:xfrm>
          <a:custGeom>
            <a:rect b="b" l="l" r="r" t="t"/>
            <a:pathLst>
              <a:path extrusionOk="0" h="2123807" w="2218499">
                <a:moveTo>
                  <a:pt x="0" y="0"/>
                </a:moveTo>
                <a:lnTo>
                  <a:pt x="2218499" y="0"/>
                </a:lnTo>
                <a:lnTo>
                  <a:pt x="2218499" y="2123807"/>
                </a:lnTo>
                <a:lnTo>
                  <a:pt x="0" y="21238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15"/>
          <p:cNvSpPr txBox="1"/>
          <p:nvPr/>
        </p:nvSpPr>
        <p:spPr>
          <a:xfrm>
            <a:off x="6777329" y="3413878"/>
            <a:ext cx="6130442" cy="2792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0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399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धन्यवाद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3525373" y="6282680"/>
            <a:ext cx="11007425" cy="2645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जी. श्रीकांत</a:t>
            </a:r>
            <a:r>
              <a:rPr b="0" i="0" lang="en-US" sz="5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महानगरपालिका आयुक्त तथा प्रशासक</a:t>
            </a:r>
            <a:r>
              <a:rPr b="1" i="0" lang="en-US" sz="3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2846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5"/>
          <p:cNvGrpSpPr/>
          <p:nvPr/>
        </p:nvGrpSpPr>
        <p:grpSpPr>
          <a:xfrm>
            <a:off x="840653" y="8051995"/>
            <a:ext cx="3073678" cy="3576643"/>
            <a:chOff x="0" y="0"/>
            <a:chExt cx="698500" cy="812800"/>
          </a:xfrm>
        </p:grpSpPr>
        <p:sp>
          <p:nvSpPr>
            <p:cNvPr id="150" name="Google Shape;150;p15"/>
            <p:cNvSpPr/>
            <p:nvPr/>
          </p:nvSpPr>
          <p:spPr>
            <a:xfrm>
              <a:off x="0" y="0"/>
              <a:ext cx="698500" cy="812800"/>
            </a:xfrm>
            <a:custGeom>
              <a:rect b="b" l="l" r="r" t="t"/>
              <a:pathLst>
                <a:path extrusionOk="0"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>
              <a:gsLst>
                <a:gs pos="0">
                  <a:srgbClr val="A559A3">
                    <a:alpha val="80784"/>
                  </a:srgbClr>
                </a:gs>
                <a:gs pos="100000">
                  <a:srgbClr val="440833">
                    <a:alpha val="80784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51" name="Google Shape;151;p15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15"/>
          <p:cNvGrpSpPr/>
          <p:nvPr/>
        </p:nvGrpSpPr>
        <p:grpSpPr>
          <a:xfrm>
            <a:off x="-365284" y="203584"/>
            <a:ext cx="1196965" cy="2314792"/>
            <a:chOff x="0" y="-38100"/>
            <a:chExt cx="315250" cy="609657"/>
          </a:xfrm>
        </p:grpSpPr>
        <p:sp>
          <p:nvSpPr>
            <p:cNvPr id="153" name="Google Shape;153;p15"/>
            <p:cNvSpPr/>
            <p:nvPr/>
          </p:nvSpPr>
          <p:spPr>
            <a:xfrm>
              <a:off x="0" y="0"/>
              <a:ext cx="315250" cy="571557"/>
            </a:xfrm>
            <a:custGeom>
              <a:rect b="b" l="l" r="r" t="t"/>
              <a:pathLst>
                <a:path extrusionOk="0" h="571557" w="315250">
                  <a:moveTo>
                    <a:pt x="0" y="0"/>
                  </a:moveTo>
                  <a:lnTo>
                    <a:pt x="315250" y="0"/>
                  </a:lnTo>
                  <a:lnTo>
                    <a:pt x="315250" y="571557"/>
                  </a:lnTo>
                  <a:lnTo>
                    <a:pt x="0" y="571557"/>
                  </a:lnTo>
                  <a:close/>
                </a:path>
              </a:pathLst>
            </a:custGeom>
            <a:gradFill>
              <a:gsLst>
                <a:gs pos="0">
                  <a:srgbClr val="A559A3"/>
                </a:gs>
                <a:gs pos="100000">
                  <a:srgbClr val="44083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4" name="Google Shape;154;p15"/>
            <p:cNvSpPr txBox="1"/>
            <p:nvPr/>
          </p:nvSpPr>
          <p:spPr>
            <a:xfrm>
              <a:off x="0" y="-38100"/>
              <a:ext cx="315250" cy="609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5" name="input_video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6459200" y="7034949"/>
            <a:ext cx="1828800" cy="3252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15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