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3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DCA2-FE83-2A40-AFED-E3C31D86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E0D18-9016-5740-A2A5-5D70844F3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7119-B6A7-214E-8CFD-81916EC2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FCCE-9E28-3041-A9D8-EA9B4311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EA8F-6DBD-1C41-886B-ECBC1E66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1947-1FA7-0246-864F-B13EB3BA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C48B-8625-2946-825F-D1B4AD0D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6F3E-9E21-9F44-8B4B-F51AA654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B111-AFD3-7B40-89BB-8D478D6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B04F-1DD0-2242-8AD7-7C9FF1D5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0276B-9D61-7C44-97C7-F01FF6037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8FCA-A96E-B34B-A861-B66625AB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6C57-3CC7-D84E-88CD-FD52DBA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1D4-F992-D742-AD25-A4E4A5F5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138D-4C84-804A-BBEF-6C869B6C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3F5-58B7-8A4E-9A2F-9B26A207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16BC-E4CD-464D-B93F-EC961619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A12D-FC46-2A44-9527-927CA2CD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5ED9-1108-4C4A-ACCD-A8F5B9F3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2DE-E50B-B948-BBED-FD87CB55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01C8-5FBE-E043-8C85-FAE954CB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2176-2A9C-E340-836C-AE811A2E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8402-32D5-7D44-B055-F9A3EE4E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5EE9-FE7C-CC40-B45D-3C0652EF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C8C5-5729-1246-8089-B18EB076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1851-2FA1-074E-B0B9-9C3DE41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F516-62FD-A942-BD01-F7AB73D5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97FD2-DE49-F741-AF34-D6174F81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78E62-1285-3B4B-8251-6AAB1EF6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562B-B042-C248-8873-D777DF5C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5148-AE24-7C4E-94E2-59EA027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8903-AC1E-B343-BA16-DF5E8F15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EA19-53F1-684A-985C-FC072591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8E2A9-F5A3-FF4E-997C-24E714D7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A5506-24FC-9541-B613-42CA5A2D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95207-1BC1-D14E-9CBB-538EFD838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63119-4A04-8849-8761-98D32F0D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6F675-7C1A-2D46-A40C-FB2DD55B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6E282-E71E-DB4F-8685-83B113A5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8943-FE00-8F48-A353-3367B2BF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B6088-836A-C74B-8979-444F62D6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FB053-0F14-4447-8FA1-BB4C600F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D3C71-970E-9241-B89B-B50D303A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E2B06-6E96-1C4B-A8D9-B7DD01CB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7685D-A04E-EF42-9C50-FF16E2F0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DAB47-C18B-074D-A276-E37A14D5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F0EC-F221-1F4F-90B2-312B2004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F12E-4781-DF4F-9029-DDB6F326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72556-5190-A641-B837-30860BB9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BA5D3-24CF-0F4A-8E88-4F56AD23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EE7F-6C48-724B-8987-43B0D38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3D42-3D5C-004E-9EF5-F927EEEF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0C3E-BE44-2A45-9633-D861B0C4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FB6E0-2657-5348-A49B-0D0BD16C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8DFF-7DFA-2946-A1EA-D6142DD9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BEDB1-2A2C-0143-BEF9-8ADA34B5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FD1D9-9736-3844-9015-5FB779B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B39A-0479-8E45-AB0D-2FABFF0F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18206-3DA2-3047-AD4C-48AFC7CB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FC33-21AE-E74D-82B0-D5657A62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3014-ED7C-934A-AC17-626761C1B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0A4A-CF55-D544-BDF5-E169EFE40CCF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1D84-4915-0148-91E6-17042F34F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3A07-9309-0943-8F2A-C19880C2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A0CA-822E-8F4E-AB2D-59BA4280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C00000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23E-7B25-7F4E-95AE-4F1DA017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43" y="1122363"/>
            <a:ext cx="11321143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Tutorial - Customer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D853-AF2D-F745-8685-5F8E20B34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8609"/>
            <a:ext cx="9144000" cy="1655762"/>
          </a:xfrm>
        </p:spPr>
        <p:txBody>
          <a:bodyPr/>
          <a:lstStyle/>
          <a:p>
            <a:r>
              <a:rPr lang="en-US" dirty="0"/>
              <a:t>Abhishek Rishabh</a:t>
            </a:r>
          </a:p>
          <a:p>
            <a:r>
              <a:rPr lang="en-US" dirty="0"/>
              <a:t>December 2019</a:t>
            </a:r>
          </a:p>
          <a:p>
            <a:r>
              <a:rPr lang="en-US" dirty="0"/>
              <a:t>ISB</a:t>
            </a:r>
          </a:p>
        </p:txBody>
      </p:sp>
    </p:spTree>
    <p:extLst>
      <p:ext uri="{BB962C8B-B14F-4D97-AF65-F5344CB8AC3E}">
        <p14:creationId xmlns:p14="http://schemas.microsoft.com/office/powerpoint/2010/main" val="16852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394E-2409-9F48-A53A-509D8C1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figure out ways to </a:t>
            </a:r>
          </a:p>
          <a:p>
            <a:endParaRPr lang="en-US" dirty="0"/>
          </a:p>
          <a:p>
            <a:r>
              <a:rPr lang="en-US" dirty="0"/>
              <a:t>Find new customers </a:t>
            </a:r>
          </a:p>
          <a:p>
            <a:endParaRPr lang="en-US" dirty="0"/>
          </a:p>
          <a:p>
            <a:r>
              <a:rPr lang="en-US" dirty="0"/>
              <a:t>Targeting existing customers</a:t>
            </a:r>
          </a:p>
          <a:p>
            <a:endParaRPr lang="en-US" dirty="0"/>
          </a:p>
          <a:p>
            <a:r>
              <a:rPr lang="en-US" dirty="0"/>
              <a:t>Retaining our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428990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–Segmentation.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394E-2409-9F48-A53A-509D8C1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find new set of customers for our business?</a:t>
            </a:r>
          </a:p>
          <a:p>
            <a:endParaRPr lang="en-US" dirty="0"/>
          </a:p>
          <a:p>
            <a:r>
              <a:rPr lang="en-US" dirty="0"/>
              <a:t>What information do we have now?</a:t>
            </a:r>
          </a:p>
          <a:p>
            <a:pPr lvl="1"/>
            <a:r>
              <a:rPr lang="en-US" dirty="0"/>
              <a:t>Information on our current customers. </a:t>
            </a:r>
          </a:p>
          <a:p>
            <a:pPr lvl="1"/>
            <a:endParaRPr lang="en-US" dirty="0"/>
          </a:p>
          <a:p>
            <a:r>
              <a:rPr lang="en-US" dirty="0"/>
              <a:t>This information can be helpful to find new customers. How?</a:t>
            </a:r>
          </a:p>
          <a:p>
            <a:pPr lvl="1"/>
            <a:r>
              <a:rPr lang="en-US" dirty="0"/>
              <a:t>We know what are the ‘type’ of customer who are likely to buy from us. </a:t>
            </a:r>
          </a:p>
          <a:p>
            <a:pPr lvl="1"/>
            <a:endParaRPr lang="en-US" dirty="0"/>
          </a:p>
          <a:p>
            <a:r>
              <a:rPr lang="en-US" dirty="0"/>
              <a:t>We can identify segments by geography, demographics, behavioral characteristics etc.</a:t>
            </a:r>
          </a:p>
        </p:txBody>
      </p:sp>
    </p:spTree>
    <p:extLst>
      <p:ext uri="{BB962C8B-B14F-4D97-AF65-F5344CB8AC3E}">
        <p14:creationId xmlns:p14="http://schemas.microsoft.com/office/powerpoint/2010/main" val="1259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– Segmentation.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394E-2409-9F48-A53A-509D8C1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Identified market segments should apply to the larger group of consumers, both current customers and potential customers. </a:t>
            </a:r>
          </a:p>
          <a:p>
            <a:endParaRPr lang="en-IN" dirty="0"/>
          </a:p>
          <a:p>
            <a:r>
              <a:rPr lang="en-IN" dirty="0"/>
              <a:t>What method comes to your mind?</a:t>
            </a:r>
          </a:p>
          <a:p>
            <a:pPr lvl="1"/>
            <a:r>
              <a:rPr lang="en-IN" dirty="0"/>
              <a:t>Clustering.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DBADA1-6300-564A-B72B-30A6555F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220" y="-1"/>
            <a:ext cx="5284311" cy="6822425"/>
          </a:xfrm>
        </p:spPr>
      </p:pic>
    </p:spTree>
    <p:extLst>
      <p:ext uri="{BB962C8B-B14F-4D97-AF65-F5344CB8AC3E}">
        <p14:creationId xmlns:p14="http://schemas.microsoft.com/office/powerpoint/2010/main" val="48608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– Targeting.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394E-2409-9F48-A53A-509D8C1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senior management asks you to devise a targeting plan for a product. </a:t>
            </a:r>
          </a:p>
          <a:p>
            <a:endParaRPr lang="en-US" dirty="0"/>
          </a:p>
          <a:p>
            <a:r>
              <a:rPr lang="en-US" dirty="0"/>
              <a:t>Should you target all the customers?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Which customers will you target and why? Also, how?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– Targeting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C9C12-4F36-C34B-9199-87E1BF296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3103" y="103884"/>
            <a:ext cx="3962400" cy="1848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EB123-E1E3-1642-BDAA-1FBC5AAD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5" y="2259155"/>
            <a:ext cx="5306518" cy="423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E3A38-C30B-4A42-8499-9E9DB100E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88" y="2213169"/>
            <a:ext cx="5306519" cy="42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3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– Retention.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394E-2409-9F48-A53A-509D8C1B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certain set of customers.</a:t>
            </a:r>
          </a:p>
          <a:p>
            <a:endParaRPr lang="en-US" dirty="0"/>
          </a:p>
          <a:p>
            <a:r>
              <a:rPr lang="en-US" dirty="0"/>
              <a:t>There is a rival product available in the market.</a:t>
            </a:r>
          </a:p>
          <a:p>
            <a:endParaRPr lang="en-US" dirty="0"/>
          </a:p>
          <a:p>
            <a:r>
              <a:rPr lang="en-US" dirty="0"/>
              <a:t>The customers might switch. </a:t>
            </a:r>
          </a:p>
          <a:p>
            <a:endParaRPr lang="en-US" dirty="0"/>
          </a:p>
          <a:p>
            <a:r>
              <a:rPr lang="en-US" dirty="0"/>
              <a:t>How can you retain them?</a:t>
            </a:r>
          </a:p>
        </p:txBody>
      </p:sp>
    </p:spTree>
    <p:extLst>
      <p:ext uri="{BB962C8B-B14F-4D97-AF65-F5344CB8AC3E}">
        <p14:creationId xmlns:p14="http://schemas.microsoft.com/office/powerpoint/2010/main" val="95905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208-F2C3-BB46-ACC4-730EF71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– Retention.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BD6B7-1A0E-EE46-88A0-8DC03A74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830" y="1825625"/>
            <a:ext cx="5162340" cy="4351338"/>
          </a:xfrm>
        </p:spPr>
      </p:pic>
    </p:spTree>
    <p:extLst>
      <p:ext uri="{BB962C8B-B14F-4D97-AF65-F5344CB8AC3E}">
        <p14:creationId xmlns:p14="http://schemas.microsoft.com/office/powerpoint/2010/main" val="32441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213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Tutorial - Customer Analytics</vt:lpstr>
      <vt:lpstr>Motivation</vt:lpstr>
      <vt:lpstr>Case 1 –Segmentation.</vt:lpstr>
      <vt:lpstr>Case 1 – Segmentation.</vt:lpstr>
      <vt:lpstr>PowerPoint Presentation</vt:lpstr>
      <vt:lpstr>Case 2 – Targeting.</vt:lpstr>
      <vt:lpstr>Case 2 – Targeting</vt:lpstr>
      <vt:lpstr>Case 3 – Retention.</vt:lpstr>
      <vt:lpstr>Case 3 – Retention.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Customer Analytics</dc:title>
  <dc:creator>Abhishek Rishabh</dc:creator>
  <cp:lastModifiedBy>Abhishek Rishabh</cp:lastModifiedBy>
  <cp:revision>15</cp:revision>
  <dcterms:created xsi:type="dcterms:W3CDTF">2019-05-24T05:33:24Z</dcterms:created>
  <dcterms:modified xsi:type="dcterms:W3CDTF">2019-12-21T12:49:06Z</dcterms:modified>
</cp:coreProperties>
</file>