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73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9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49EB-113E-4691-A492-EC4843FF3748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2D4D25-D306-486E-B380-63E41189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E6A4-0F08-47F3-973B-C8D701204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58F8F-E3D0-4FB4-B5D7-41F4523F6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67E8-6592-4E18-847C-3BAC3988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A91C2-C764-4DE7-B9E8-0905807F4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53318"/>
              </p:ext>
            </p:extLst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989">
                  <a:extLst>
                    <a:ext uri="{9D8B030D-6E8A-4147-A177-3AD203B41FA5}">
                      <a16:colId xmlns:a16="http://schemas.microsoft.com/office/drawing/2014/main" val="2608393369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3209088448"/>
                    </a:ext>
                  </a:extLst>
                </a:gridCol>
                <a:gridCol w="2011983">
                  <a:extLst>
                    <a:ext uri="{9D8B030D-6E8A-4147-A177-3AD203B41FA5}">
                      <a16:colId xmlns:a16="http://schemas.microsoft.com/office/drawing/2014/main" val="2472013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Observations (patients)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517,737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0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observations (Insurance Provider)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5,410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5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no. of records (beneficiaries)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138,556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CF44-8E95-4808-A570-3B964960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308"/>
            <a:ext cx="8596668" cy="727379"/>
          </a:xfrm>
        </p:spPr>
        <p:txBody>
          <a:bodyPr/>
          <a:lstStyle/>
          <a:p>
            <a:r>
              <a:rPr lang="en-US" dirty="0"/>
              <a:t>Variables (Out Patient Data)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3F2089-58BB-4B3E-BEA8-F7A810354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30551"/>
              </p:ext>
            </p:extLst>
          </p:nvPr>
        </p:nvGraphicFramePr>
        <p:xfrm>
          <a:off x="677334" y="1310447"/>
          <a:ext cx="8596312" cy="513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5972401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4123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64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Beneficiary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32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Claim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59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Start 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79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End 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5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6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Insc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Claim Amt Reimbursed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3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Attending Physician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61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Physician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9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Physician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93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 Diagnosis Codes 1 to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Fields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 Procedure Codes 1 to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Fields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88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Deductible Amt Paid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9707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Admit Diagnosis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6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CF44-8E95-4808-A570-3B964960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525" y="2612169"/>
            <a:ext cx="2489937" cy="1840562"/>
          </a:xfrm>
        </p:spPr>
        <p:txBody>
          <a:bodyPr>
            <a:normAutofit/>
          </a:bodyPr>
          <a:lstStyle/>
          <a:p>
            <a:r>
              <a:rPr lang="en-US" dirty="0"/>
              <a:t>Variables </a:t>
            </a:r>
            <a:br>
              <a:rPr lang="en-US" dirty="0"/>
            </a:br>
            <a:r>
              <a:rPr lang="en-US" dirty="0"/>
              <a:t>(In Patient </a:t>
            </a:r>
            <a:br>
              <a:rPr lang="en-US" dirty="0"/>
            </a:br>
            <a:r>
              <a:rPr lang="en-US" dirty="0"/>
              <a:t>Data)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3F2089-58BB-4B3E-BEA8-F7A810354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32494"/>
              </p:ext>
            </p:extLst>
          </p:nvPr>
        </p:nvGraphicFramePr>
        <p:xfrm>
          <a:off x="346031" y="221216"/>
          <a:ext cx="7419744" cy="653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872">
                  <a:extLst>
                    <a:ext uri="{9D8B030D-6E8A-4147-A177-3AD203B41FA5}">
                      <a16:colId xmlns:a16="http://schemas.microsoft.com/office/drawing/2014/main" val="4159724013"/>
                    </a:ext>
                  </a:extLst>
                </a:gridCol>
                <a:gridCol w="3709872">
                  <a:extLst>
                    <a:ext uri="{9D8B030D-6E8A-4147-A177-3AD203B41FA5}">
                      <a16:colId xmlns:a16="http://schemas.microsoft.com/office/drawing/2014/main" val="4241239916"/>
                    </a:ext>
                  </a:extLst>
                </a:gridCol>
              </a:tblGrid>
              <a:tr h="386456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643769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328744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821602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ClaimStartDt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21481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ClaimEndDt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985968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590376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InscClaimAmtReimbursed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791952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AttendingPhysician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575093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OperatingPhysician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65100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OtherPhysician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38745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AdmissionDt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612813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ClmAdmitDiagnosisCode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918999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DeductibleAmtPaid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932729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DischargeDt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59877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DiagnosisGroupCode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887564"/>
                  </a:ext>
                </a:extLst>
              </a:tr>
              <a:tr h="386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ClmDiagnosisCodes 1 to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variables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970732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ClmProcedureCode 1 to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Variables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6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614F-A0D1-4437-AFFA-69EDAC70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8626"/>
          </a:xfrm>
        </p:spPr>
        <p:txBody>
          <a:bodyPr/>
          <a:lstStyle/>
          <a:p>
            <a:r>
              <a:rPr lang="en-US" dirty="0"/>
              <a:t>Variables (Beneficiary data)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909AC-7D1E-4DC2-BFFF-19B18BB1C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751722"/>
              </p:ext>
            </p:extLst>
          </p:nvPr>
        </p:nvGraphicFramePr>
        <p:xfrm>
          <a:off x="677690" y="1391962"/>
          <a:ext cx="859631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62039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11939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 (</a:t>
                      </a:r>
                      <a:r>
                        <a:rPr lang="en-US" dirty="0" err="1"/>
                        <a:t>Contd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7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ChronicCond_Cancer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45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ChronicCond_ObstrPulmonary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15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ChronicCond_Depression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44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ChronicCond_Diabetes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24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ChronicCond_IschemicHeart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16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RenalDiseaseIndicator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ChronicCond_Osteoporasis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36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ChronicCond_rheumatoidarthritis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ChronicCond_stroke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81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NoOfMonths_PartACov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IPAnnualReimbursementAmt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4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NoOfMonths_PartBCov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IPAnnualDeductibleAmt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94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ChronicCond_Alzheimer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OPAnnualReimbursementAmt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14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ChronicCond_Heartfailure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OPAnnualDeductibleAmt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6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ChronicCond_KidneyDisease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89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B5B8-521D-4FE0-90B5-2B476729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173" y="2768599"/>
            <a:ext cx="3615324" cy="1856409"/>
          </a:xfrm>
        </p:spPr>
        <p:txBody>
          <a:bodyPr>
            <a:normAutofit/>
          </a:bodyPr>
          <a:lstStyle/>
          <a:p>
            <a:r>
              <a:rPr lang="en-US" dirty="0"/>
              <a:t>Summarized Variables for Mining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6221F8-63CF-42AD-B4DE-C470B8BFC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07435"/>
              </p:ext>
            </p:extLst>
          </p:nvPr>
        </p:nvGraphicFramePr>
        <p:xfrm>
          <a:off x="691116" y="1007648"/>
          <a:ext cx="35230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076">
                  <a:extLst>
                    <a:ext uri="{9D8B030D-6E8A-4147-A177-3AD203B41FA5}">
                      <a16:colId xmlns:a16="http://schemas.microsoft.com/office/drawing/2014/main" val="42271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77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 Reimbursed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44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Amt Reimbursed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5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Deductible Amt Paid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60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Duration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8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Start Vs Admission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17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Attending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19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5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7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49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Bene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16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Proc Codes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73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08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8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0B5-78CA-42B6-A8D9-84C84E4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61E6-5D89-4176-AC9E-E637A051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732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224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Insurance Fraud</vt:lpstr>
      <vt:lpstr>Data</vt:lpstr>
      <vt:lpstr>Variables (Out Patient Data)</vt:lpstr>
      <vt:lpstr>Variables  (In Patient  Data)</vt:lpstr>
      <vt:lpstr>Variables (Beneficiary data)</vt:lpstr>
      <vt:lpstr>Summarized Variables for Mining</vt:lpstr>
      <vt:lpstr>Model Building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Vishnuprasad Nagadevara</dc:creator>
  <cp:lastModifiedBy>Vishnuprasad Nagadevara</cp:lastModifiedBy>
  <cp:revision>7</cp:revision>
  <dcterms:created xsi:type="dcterms:W3CDTF">2019-12-28T07:46:31Z</dcterms:created>
  <dcterms:modified xsi:type="dcterms:W3CDTF">2019-12-28T16:13:53Z</dcterms:modified>
</cp:coreProperties>
</file>