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8" r:id="rId5"/>
    <p:sldId id="277" r:id="rId6"/>
    <p:sldId id="260" r:id="rId7"/>
    <p:sldId id="264" r:id="rId8"/>
    <p:sldId id="278" r:id="rId9"/>
    <p:sldId id="283" r:id="rId10"/>
    <p:sldId id="284" r:id="rId11"/>
    <p:sldId id="28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95033" autoAdjust="0"/>
  </p:normalViewPr>
  <p:slideViewPr>
    <p:cSldViewPr snapToGrid="0" snapToObjects="1">
      <p:cViewPr>
        <p:scale>
          <a:sx n="100" d="100"/>
          <a:sy n="100" d="100"/>
        </p:scale>
        <p:origin x="-29" y="-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4FBCD-C7C6-48C8-B029-A6A0D2F58706}" type="doc">
      <dgm:prSet loTypeId="urn:microsoft.com/office/officeart/2005/8/layout/orgChart1" loCatId="hierarchy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A3D8DF2E-557A-4081-8478-DC1FF516993B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SOFTWARE</a:t>
          </a:r>
          <a:endParaRPr lang="en-US" dirty="0"/>
        </a:p>
      </dgm:t>
    </dgm:pt>
    <dgm:pt modelId="{090D5877-1B0A-4543-8FE0-FD26E626C670}" cxnId="{8760E7A8-7896-472A-9A70-13B290041ED8}" type="parTrans">
      <dgm:prSet/>
      <dgm:spPr/>
      <dgm:t>
        <a:bodyPr/>
        <a:lstStyle/>
        <a:p>
          <a:endParaRPr lang="en-US"/>
        </a:p>
      </dgm:t>
    </dgm:pt>
    <dgm:pt modelId="{1A16DAF0-C591-46C1-A8C1-E3CF61A5E0BA}" cxnId="{8760E7A8-7896-472A-9A70-13B290041ED8}" type="sibTrans">
      <dgm:prSet/>
      <dgm:spPr/>
      <dgm:t>
        <a:bodyPr/>
        <a:lstStyle/>
        <a:p>
          <a:endParaRPr lang="en-US"/>
        </a:p>
      </dgm:t>
    </dgm:pt>
    <dgm:pt modelId="{0544196A-259D-4B76-A2A8-4B05AF757529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WEBSITE</a:t>
          </a:r>
          <a:endParaRPr lang="en-US" dirty="0"/>
        </a:p>
      </dgm:t>
    </dgm:pt>
    <dgm:pt modelId="{E014453E-7914-4294-AB4B-E91B2AC4E8CA}" cxnId="{AD49A5FF-3E2F-4B1A-BC20-F1AF428E1E73}" type="parTrans">
      <dgm:prSet/>
      <dgm:spPr/>
      <dgm:t>
        <a:bodyPr/>
        <a:lstStyle/>
        <a:p>
          <a:endParaRPr lang="en-US"/>
        </a:p>
      </dgm:t>
    </dgm:pt>
    <dgm:pt modelId="{9353C31C-8C62-42D6-839C-69C8ACF1EC84}" cxnId="{AD49A5FF-3E2F-4B1A-BC20-F1AF428E1E73}" type="sibTrans">
      <dgm:prSet/>
      <dgm:spPr/>
      <dgm:t>
        <a:bodyPr/>
        <a:lstStyle/>
        <a:p>
          <a:endParaRPr lang="en-US"/>
        </a:p>
      </dgm:t>
    </dgm:pt>
    <dgm:pt modelId="{C4B3594D-1127-4020-9C5B-0FF46BD0533F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RDBMS</a:t>
          </a:r>
          <a:endParaRPr lang="en-US" dirty="0"/>
        </a:p>
      </dgm:t>
    </dgm:pt>
    <dgm:pt modelId="{7F28E8CA-2F07-43DB-ABEC-2DF2AE103A68}" cxnId="{F386A4E5-4ABE-4708-A080-C61CBF9150B3}" type="parTrans">
      <dgm:prSet/>
      <dgm:spPr/>
      <dgm:t>
        <a:bodyPr/>
        <a:lstStyle/>
        <a:p>
          <a:endParaRPr lang="en-US"/>
        </a:p>
      </dgm:t>
    </dgm:pt>
    <dgm:pt modelId="{CC74D452-54EC-49BD-A854-D05AF88FEED6}" cxnId="{F386A4E5-4ABE-4708-A080-C61CBF9150B3}" type="sibTrans">
      <dgm:prSet/>
      <dgm:spPr/>
      <dgm:t>
        <a:bodyPr/>
        <a:lstStyle/>
        <a:p>
          <a:endParaRPr lang="en-US"/>
        </a:p>
      </dgm:t>
    </dgm:pt>
    <dgm:pt modelId="{C1577E9E-FFBE-47EF-8AED-C71312476F9F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APPLICATION</a:t>
          </a:r>
          <a:endParaRPr lang="en-US" dirty="0"/>
        </a:p>
      </dgm:t>
    </dgm:pt>
    <dgm:pt modelId="{0AC6B7B2-672B-449D-BDB0-E0BDAC77DEC8}" cxnId="{28288378-A5FC-4F98-B2DC-1B853CD7E5CC}" type="parTrans">
      <dgm:prSet/>
      <dgm:spPr/>
      <dgm:t>
        <a:bodyPr/>
        <a:lstStyle/>
        <a:p>
          <a:endParaRPr lang="en-US"/>
        </a:p>
      </dgm:t>
    </dgm:pt>
    <dgm:pt modelId="{D31ACB10-B984-4C7A-A481-880A65CBCB0D}" cxnId="{28288378-A5FC-4F98-B2DC-1B853CD7E5CC}" type="sibTrans">
      <dgm:prSet/>
      <dgm:spPr/>
      <dgm:t>
        <a:bodyPr/>
        <a:lstStyle/>
        <a:p>
          <a:endParaRPr lang="en-US"/>
        </a:p>
      </dgm:t>
    </dgm:pt>
    <dgm:pt modelId="{0EFDF45D-C4FD-4E9C-B5DF-9BE2E35CA79C}" type="pres">
      <dgm:prSet presAssocID="{A734FBCD-C7C6-48C8-B029-A6A0D2F5870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D4C3EF8-7F22-4966-A0C7-D001C43FD96D}" type="pres">
      <dgm:prSet presAssocID="{A3D8DF2E-557A-4081-8478-DC1FF516993B}" presName="hierRoot1" presStyleCnt="0">
        <dgm:presLayoutVars>
          <dgm:hierBranch val="init"/>
        </dgm:presLayoutVars>
      </dgm:prSet>
      <dgm:spPr/>
    </dgm:pt>
    <dgm:pt modelId="{9A44AF01-93B4-48D0-B8AF-6E95755A1940}" type="pres">
      <dgm:prSet presAssocID="{A3D8DF2E-557A-4081-8478-DC1FF516993B}" presName="rootComposite1" presStyleCnt="0"/>
      <dgm:spPr/>
    </dgm:pt>
    <dgm:pt modelId="{D6F678FF-E316-48AA-B0A1-45CDB789E091}" type="pres">
      <dgm:prSet presAssocID="{A3D8DF2E-557A-4081-8478-DC1FF516993B}" presName="rootText1" presStyleLbl="node0" presStyleIdx="0" presStyleCnt="1">
        <dgm:presLayoutVars>
          <dgm:chPref val="3"/>
        </dgm:presLayoutVars>
      </dgm:prSet>
      <dgm:spPr/>
    </dgm:pt>
    <dgm:pt modelId="{77AB427A-D03C-40EC-B845-D4052C33E78B}" type="pres">
      <dgm:prSet presAssocID="{A3D8DF2E-557A-4081-8478-DC1FF516993B}" presName="rootConnector1" presStyleLbl="node1" presStyleIdx="0" presStyleCnt="0"/>
      <dgm:spPr/>
    </dgm:pt>
    <dgm:pt modelId="{F4838713-07D4-4CE3-B5F0-239851C4E166}" type="pres">
      <dgm:prSet presAssocID="{A3D8DF2E-557A-4081-8478-DC1FF516993B}" presName="hierChild2" presStyleCnt="0"/>
      <dgm:spPr/>
    </dgm:pt>
    <dgm:pt modelId="{30A5BB89-D9C9-4BA3-B646-95EC383A0D99}" type="pres">
      <dgm:prSet presAssocID="{E014453E-7914-4294-AB4B-E91B2AC4E8CA}" presName="Name37" presStyleLbl="parChTrans1D2" presStyleIdx="0" presStyleCnt="3"/>
      <dgm:spPr/>
    </dgm:pt>
    <dgm:pt modelId="{AF42892B-AD47-4CF2-9ADD-613FFFEADF54}" type="pres">
      <dgm:prSet presAssocID="{0544196A-259D-4B76-A2A8-4B05AF757529}" presName="hierRoot2" presStyleCnt="0">
        <dgm:presLayoutVars>
          <dgm:hierBranch val="init"/>
        </dgm:presLayoutVars>
      </dgm:prSet>
      <dgm:spPr/>
    </dgm:pt>
    <dgm:pt modelId="{9595FAB5-02DF-49C7-A7BA-2D0009070722}" type="pres">
      <dgm:prSet presAssocID="{0544196A-259D-4B76-A2A8-4B05AF757529}" presName="rootComposite" presStyleCnt="0"/>
      <dgm:spPr/>
    </dgm:pt>
    <dgm:pt modelId="{65E20CD2-FF67-4403-A453-BDE0AF9A7CA1}" type="pres">
      <dgm:prSet presAssocID="{0544196A-259D-4B76-A2A8-4B05AF757529}" presName="rootText" presStyleLbl="node2" presStyleIdx="0" presStyleCnt="3">
        <dgm:presLayoutVars>
          <dgm:chPref val="3"/>
        </dgm:presLayoutVars>
      </dgm:prSet>
      <dgm:spPr/>
    </dgm:pt>
    <dgm:pt modelId="{2DF99F37-63ED-43DA-BD9C-1BDDA002825B}" type="pres">
      <dgm:prSet presAssocID="{0544196A-259D-4B76-A2A8-4B05AF757529}" presName="rootConnector" presStyleLbl="node2" presStyleIdx="0" presStyleCnt="3"/>
      <dgm:spPr/>
    </dgm:pt>
    <dgm:pt modelId="{E8148FB8-6C1C-4AF3-8074-F65C737467F7}" type="pres">
      <dgm:prSet presAssocID="{0544196A-259D-4B76-A2A8-4B05AF757529}" presName="hierChild4" presStyleCnt="0"/>
      <dgm:spPr/>
    </dgm:pt>
    <dgm:pt modelId="{0EAE3D40-5528-4E7D-9327-E5B8FCE9840A}" type="pres">
      <dgm:prSet presAssocID="{0544196A-259D-4B76-A2A8-4B05AF757529}" presName="hierChild5" presStyleCnt="0"/>
      <dgm:spPr/>
    </dgm:pt>
    <dgm:pt modelId="{96C6FA2C-DA77-4550-83CC-1024E066B108}" type="pres">
      <dgm:prSet presAssocID="{7F28E8CA-2F07-43DB-ABEC-2DF2AE103A68}" presName="Name37" presStyleLbl="parChTrans1D2" presStyleIdx="1" presStyleCnt="3"/>
      <dgm:spPr/>
    </dgm:pt>
    <dgm:pt modelId="{F2BE79DC-1600-41C6-A9E6-4252E54B877B}" type="pres">
      <dgm:prSet presAssocID="{C4B3594D-1127-4020-9C5B-0FF46BD0533F}" presName="hierRoot2" presStyleCnt="0">
        <dgm:presLayoutVars>
          <dgm:hierBranch val="init"/>
        </dgm:presLayoutVars>
      </dgm:prSet>
      <dgm:spPr/>
    </dgm:pt>
    <dgm:pt modelId="{D456E446-6B0A-49F9-BE4E-59873648661D}" type="pres">
      <dgm:prSet presAssocID="{C4B3594D-1127-4020-9C5B-0FF46BD0533F}" presName="rootComposite" presStyleCnt="0"/>
      <dgm:spPr/>
    </dgm:pt>
    <dgm:pt modelId="{6CD0827F-0B24-40CB-8442-9C20628FD1CB}" type="pres">
      <dgm:prSet presAssocID="{C4B3594D-1127-4020-9C5B-0FF46BD0533F}" presName="rootText" presStyleLbl="node2" presStyleIdx="1" presStyleCnt="3">
        <dgm:presLayoutVars>
          <dgm:chPref val="3"/>
        </dgm:presLayoutVars>
      </dgm:prSet>
      <dgm:spPr/>
    </dgm:pt>
    <dgm:pt modelId="{305D40A5-10C0-4A31-B1C8-40ABDDB6787F}" type="pres">
      <dgm:prSet presAssocID="{C4B3594D-1127-4020-9C5B-0FF46BD0533F}" presName="rootConnector" presStyleLbl="node2" presStyleIdx="1" presStyleCnt="3"/>
      <dgm:spPr/>
    </dgm:pt>
    <dgm:pt modelId="{95A780A3-D945-408C-BE3C-509A9DF660B4}" type="pres">
      <dgm:prSet presAssocID="{C4B3594D-1127-4020-9C5B-0FF46BD0533F}" presName="hierChild4" presStyleCnt="0"/>
      <dgm:spPr/>
    </dgm:pt>
    <dgm:pt modelId="{DE6A458B-D146-4BD6-B62F-3B6F34CB7E74}" type="pres">
      <dgm:prSet presAssocID="{C4B3594D-1127-4020-9C5B-0FF46BD0533F}" presName="hierChild5" presStyleCnt="0"/>
      <dgm:spPr/>
    </dgm:pt>
    <dgm:pt modelId="{DAEB8849-9D16-4C61-B7CC-77F3CF5E7FB8}" type="pres">
      <dgm:prSet presAssocID="{0AC6B7B2-672B-449D-BDB0-E0BDAC77DEC8}" presName="Name37" presStyleLbl="parChTrans1D2" presStyleIdx="2" presStyleCnt="3"/>
      <dgm:spPr/>
    </dgm:pt>
    <dgm:pt modelId="{2A92ED4F-4382-4F66-869C-80629523014B}" type="pres">
      <dgm:prSet presAssocID="{C1577E9E-FFBE-47EF-8AED-C71312476F9F}" presName="hierRoot2" presStyleCnt="0">
        <dgm:presLayoutVars>
          <dgm:hierBranch val="init"/>
        </dgm:presLayoutVars>
      </dgm:prSet>
      <dgm:spPr/>
    </dgm:pt>
    <dgm:pt modelId="{CE09141B-E790-482E-BE65-08E60E409FD8}" type="pres">
      <dgm:prSet presAssocID="{C1577E9E-FFBE-47EF-8AED-C71312476F9F}" presName="rootComposite" presStyleCnt="0"/>
      <dgm:spPr/>
    </dgm:pt>
    <dgm:pt modelId="{FCCA636B-5BED-4A9C-9CC5-1F886E5A2575}" type="pres">
      <dgm:prSet presAssocID="{C1577E9E-FFBE-47EF-8AED-C71312476F9F}" presName="rootText" presStyleLbl="node2" presStyleIdx="2" presStyleCnt="3">
        <dgm:presLayoutVars>
          <dgm:chPref val="3"/>
        </dgm:presLayoutVars>
      </dgm:prSet>
      <dgm:spPr/>
    </dgm:pt>
    <dgm:pt modelId="{D8ED91BC-6A7B-4135-9CA3-2116CF5B4185}" type="pres">
      <dgm:prSet presAssocID="{C1577E9E-FFBE-47EF-8AED-C71312476F9F}" presName="rootConnector" presStyleLbl="node2" presStyleIdx="2" presStyleCnt="3"/>
      <dgm:spPr/>
    </dgm:pt>
    <dgm:pt modelId="{BF0F4AE9-B2CC-4580-B1F6-2F51169B46AE}" type="pres">
      <dgm:prSet presAssocID="{C1577E9E-FFBE-47EF-8AED-C71312476F9F}" presName="hierChild4" presStyleCnt="0"/>
      <dgm:spPr/>
    </dgm:pt>
    <dgm:pt modelId="{06A88C57-78FB-4004-8618-B4B05124F183}" type="pres">
      <dgm:prSet presAssocID="{C1577E9E-FFBE-47EF-8AED-C71312476F9F}" presName="hierChild5" presStyleCnt="0"/>
      <dgm:spPr/>
    </dgm:pt>
    <dgm:pt modelId="{93EC4A81-A179-47E2-8C99-490413A6C68B}" type="pres">
      <dgm:prSet presAssocID="{A3D8DF2E-557A-4081-8478-DC1FF516993B}" presName="hierChild3" presStyleCnt="0"/>
      <dgm:spPr/>
    </dgm:pt>
  </dgm:ptLst>
  <dgm:cxnLst>
    <dgm:cxn modelId="{9639E125-4E9D-4991-B928-57ABD301151D}" type="presOf" srcId="{7F28E8CA-2F07-43DB-ABEC-2DF2AE103A68}" destId="{96C6FA2C-DA77-4550-83CC-1024E066B108}" srcOrd="0" destOrd="0" presId="urn:microsoft.com/office/officeart/2005/8/layout/orgChart1"/>
    <dgm:cxn modelId="{D54B853F-F99B-4BDF-A5C7-C650768B9A31}" type="presOf" srcId="{C4B3594D-1127-4020-9C5B-0FF46BD0533F}" destId="{305D40A5-10C0-4A31-B1C8-40ABDDB6787F}" srcOrd="1" destOrd="0" presId="urn:microsoft.com/office/officeart/2005/8/layout/orgChart1"/>
    <dgm:cxn modelId="{78937D5D-20CE-44D7-84E8-3F08CDECB7BB}" type="presOf" srcId="{C1577E9E-FFBE-47EF-8AED-C71312476F9F}" destId="{FCCA636B-5BED-4A9C-9CC5-1F886E5A2575}" srcOrd="0" destOrd="0" presId="urn:microsoft.com/office/officeart/2005/8/layout/orgChart1"/>
    <dgm:cxn modelId="{5A5ECD45-FC96-4CF0-A69B-34423AB90E0B}" type="presOf" srcId="{A3D8DF2E-557A-4081-8478-DC1FF516993B}" destId="{77AB427A-D03C-40EC-B845-D4052C33E78B}" srcOrd="1" destOrd="0" presId="urn:microsoft.com/office/officeart/2005/8/layout/orgChart1"/>
    <dgm:cxn modelId="{04188F4D-869E-4A17-8B94-90C3BA3C8568}" type="presOf" srcId="{A3D8DF2E-557A-4081-8478-DC1FF516993B}" destId="{D6F678FF-E316-48AA-B0A1-45CDB789E091}" srcOrd="0" destOrd="0" presId="urn:microsoft.com/office/officeart/2005/8/layout/orgChart1"/>
    <dgm:cxn modelId="{7D1A3F4E-4C0E-4C18-AED9-8E3832D5EF7C}" type="presOf" srcId="{E014453E-7914-4294-AB4B-E91B2AC4E8CA}" destId="{30A5BB89-D9C9-4BA3-B646-95EC383A0D99}" srcOrd="0" destOrd="0" presId="urn:microsoft.com/office/officeart/2005/8/layout/orgChart1"/>
    <dgm:cxn modelId="{28288378-A5FC-4F98-B2DC-1B853CD7E5CC}" srcId="{A3D8DF2E-557A-4081-8478-DC1FF516993B}" destId="{C1577E9E-FFBE-47EF-8AED-C71312476F9F}" srcOrd="2" destOrd="0" parTransId="{0AC6B7B2-672B-449D-BDB0-E0BDAC77DEC8}" sibTransId="{D31ACB10-B984-4C7A-A481-880A65CBCB0D}"/>
    <dgm:cxn modelId="{D16EA490-7ED2-4A88-B45C-46367DC2ED5C}" type="presOf" srcId="{0AC6B7B2-672B-449D-BDB0-E0BDAC77DEC8}" destId="{DAEB8849-9D16-4C61-B7CC-77F3CF5E7FB8}" srcOrd="0" destOrd="0" presId="urn:microsoft.com/office/officeart/2005/8/layout/orgChart1"/>
    <dgm:cxn modelId="{8760E7A8-7896-472A-9A70-13B290041ED8}" srcId="{A734FBCD-C7C6-48C8-B029-A6A0D2F58706}" destId="{A3D8DF2E-557A-4081-8478-DC1FF516993B}" srcOrd="0" destOrd="0" parTransId="{090D5877-1B0A-4543-8FE0-FD26E626C670}" sibTransId="{1A16DAF0-C591-46C1-A8C1-E3CF61A5E0BA}"/>
    <dgm:cxn modelId="{3A66BAB4-26B2-4DC4-8BDD-D0009F441C51}" type="presOf" srcId="{0544196A-259D-4B76-A2A8-4B05AF757529}" destId="{65E20CD2-FF67-4403-A453-BDE0AF9A7CA1}" srcOrd="0" destOrd="0" presId="urn:microsoft.com/office/officeart/2005/8/layout/orgChart1"/>
    <dgm:cxn modelId="{EB7934C0-58C1-44C5-933E-74EDFAA5C3DD}" type="presOf" srcId="{0544196A-259D-4B76-A2A8-4B05AF757529}" destId="{2DF99F37-63ED-43DA-BD9C-1BDDA002825B}" srcOrd="1" destOrd="0" presId="urn:microsoft.com/office/officeart/2005/8/layout/orgChart1"/>
    <dgm:cxn modelId="{CCFC52DF-8BEA-486D-8A42-8C8DB68ED2D5}" type="presOf" srcId="{A734FBCD-C7C6-48C8-B029-A6A0D2F58706}" destId="{0EFDF45D-C4FD-4E9C-B5DF-9BE2E35CA79C}" srcOrd="0" destOrd="0" presId="urn:microsoft.com/office/officeart/2005/8/layout/orgChart1"/>
    <dgm:cxn modelId="{F386A4E5-4ABE-4708-A080-C61CBF9150B3}" srcId="{A3D8DF2E-557A-4081-8478-DC1FF516993B}" destId="{C4B3594D-1127-4020-9C5B-0FF46BD0533F}" srcOrd="1" destOrd="0" parTransId="{7F28E8CA-2F07-43DB-ABEC-2DF2AE103A68}" sibTransId="{CC74D452-54EC-49BD-A854-D05AF88FEED6}"/>
    <dgm:cxn modelId="{2B5D0FEB-998A-49A1-81CF-C59D08200509}" type="presOf" srcId="{C4B3594D-1127-4020-9C5B-0FF46BD0533F}" destId="{6CD0827F-0B24-40CB-8442-9C20628FD1CB}" srcOrd="0" destOrd="0" presId="urn:microsoft.com/office/officeart/2005/8/layout/orgChart1"/>
    <dgm:cxn modelId="{79CF51F6-38C5-443F-BBC2-3473FFBA58ED}" type="presOf" srcId="{C1577E9E-FFBE-47EF-8AED-C71312476F9F}" destId="{D8ED91BC-6A7B-4135-9CA3-2116CF5B4185}" srcOrd="1" destOrd="0" presId="urn:microsoft.com/office/officeart/2005/8/layout/orgChart1"/>
    <dgm:cxn modelId="{AD49A5FF-3E2F-4B1A-BC20-F1AF428E1E73}" srcId="{A3D8DF2E-557A-4081-8478-DC1FF516993B}" destId="{0544196A-259D-4B76-A2A8-4B05AF757529}" srcOrd="0" destOrd="0" parTransId="{E014453E-7914-4294-AB4B-E91B2AC4E8CA}" sibTransId="{9353C31C-8C62-42D6-839C-69C8ACF1EC84}"/>
    <dgm:cxn modelId="{47FC972B-1580-4C4A-931D-0FBF9FD05455}" type="presParOf" srcId="{0EFDF45D-C4FD-4E9C-B5DF-9BE2E35CA79C}" destId="{8D4C3EF8-7F22-4966-A0C7-D001C43FD96D}" srcOrd="0" destOrd="0" presId="urn:microsoft.com/office/officeart/2005/8/layout/orgChart1"/>
    <dgm:cxn modelId="{643B2475-1E79-4552-817A-5ABCA7A2FCC0}" type="presParOf" srcId="{8D4C3EF8-7F22-4966-A0C7-D001C43FD96D}" destId="{9A44AF01-93B4-48D0-B8AF-6E95755A1940}" srcOrd="0" destOrd="0" presId="urn:microsoft.com/office/officeart/2005/8/layout/orgChart1"/>
    <dgm:cxn modelId="{9B1ADD31-81A8-4C93-9E4E-0DE191BAF5F9}" type="presParOf" srcId="{9A44AF01-93B4-48D0-B8AF-6E95755A1940}" destId="{D6F678FF-E316-48AA-B0A1-45CDB789E091}" srcOrd="0" destOrd="0" presId="urn:microsoft.com/office/officeart/2005/8/layout/orgChart1"/>
    <dgm:cxn modelId="{85FC4A65-7E28-46AD-AF9B-DBD5FF3FA340}" type="presParOf" srcId="{9A44AF01-93B4-48D0-B8AF-6E95755A1940}" destId="{77AB427A-D03C-40EC-B845-D4052C33E78B}" srcOrd="1" destOrd="0" presId="urn:microsoft.com/office/officeart/2005/8/layout/orgChart1"/>
    <dgm:cxn modelId="{D138C4C9-0D1C-44C8-A973-24F5800762EB}" type="presParOf" srcId="{8D4C3EF8-7F22-4966-A0C7-D001C43FD96D}" destId="{F4838713-07D4-4CE3-B5F0-239851C4E166}" srcOrd="1" destOrd="0" presId="urn:microsoft.com/office/officeart/2005/8/layout/orgChart1"/>
    <dgm:cxn modelId="{AB9FFE2F-56B1-46C4-94CA-4A9E8186E694}" type="presParOf" srcId="{F4838713-07D4-4CE3-B5F0-239851C4E166}" destId="{30A5BB89-D9C9-4BA3-B646-95EC383A0D99}" srcOrd="0" destOrd="0" presId="urn:microsoft.com/office/officeart/2005/8/layout/orgChart1"/>
    <dgm:cxn modelId="{760A8D7F-5C4E-47C7-93B0-A4FFC3FD6A27}" type="presParOf" srcId="{F4838713-07D4-4CE3-B5F0-239851C4E166}" destId="{AF42892B-AD47-4CF2-9ADD-613FFFEADF54}" srcOrd="1" destOrd="0" presId="urn:microsoft.com/office/officeart/2005/8/layout/orgChart1"/>
    <dgm:cxn modelId="{992E8874-0EC1-474A-BD45-86E36F6EE32F}" type="presParOf" srcId="{AF42892B-AD47-4CF2-9ADD-613FFFEADF54}" destId="{9595FAB5-02DF-49C7-A7BA-2D0009070722}" srcOrd="0" destOrd="0" presId="urn:microsoft.com/office/officeart/2005/8/layout/orgChart1"/>
    <dgm:cxn modelId="{1F58C985-2F4A-472C-8DE8-8E23ECED8062}" type="presParOf" srcId="{9595FAB5-02DF-49C7-A7BA-2D0009070722}" destId="{65E20CD2-FF67-4403-A453-BDE0AF9A7CA1}" srcOrd="0" destOrd="0" presId="urn:microsoft.com/office/officeart/2005/8/layout/orgChart1"/>
    <dgm:cxn modelId="{8A2EE928-182F-4F14-8AFD-3B65D3F48B33}" type="presParOf" srcId="{9595FAB5-02DF-49C7-A7BA-2D0009070722}" destId="{2DF99F37-63ED-43DA-BD9C-1BDDA002825B}" srcOrd="1" destOrd="0" presId="urn:microsoft.com/office/officeart/2005/8/layout/orgChart1"/>
    <dgm:cxn modelId="{2E60D275-5F7F-4286-916B-3E2C3AD305FF}" type="presParOf" srcId="{AF42892B-AD47-4CF2-9ADD-613FFFEADF54}" destId="{E8148FB8-6C1C-4AF3-8074-F65C737467F7}" srcOrd="1" destOrd="0" presId="urn:microsoft.com/office/officeart/2005/8/layout/orgChart1"/>
    <dgm:cxn modelId="{8A05C330-391F-44E6-843B-07C9126C9EB0}" type="presParOf" srcId="{AF42892B-AD47-4CF2-9ADD-613FFFEADF54}" destId="{0EAE3D40-5528-4E7D-9327-E5B8FCE9840A}" srcOrd="2" destOrd="0" presId="urn:microsoft.com/office/officeart/2005/8/layout/orgChart1"/>
    <dgm:cxn modelId="{15980191-CA38-40DC-A199-8A14B1DE74FB}" type="presParOf" srcId="{F4838713-07D4-4CE3-B5F0-239851C4E166}" destId="{96C6FA2C-DA77-4550-83CC-1024E066B108}" srcOrd="2" destOrd="0" presId="urn:microsoft.com/office/officeart/2005/8/layout/orgChart1"/>
    <dgm:cxn modelId="{A77BD78A-565C-4D62-9A28-DDE4D7D56A1A}" type="presParOf" srcId="{F4838713-07D4-4CE3-B5F0-239851C4E166}" destId="{F2BE79DC-1600-41C6-A9E6-4252E54B877B}" srcOrd="3" destOrd="0" presId="urn:microsoft.com/office/officeart/2005/8/layout/orgChart1"/>
    <dgm:cxn modelId="{8A0135A4-D994-4FCE-BD57-4B463AAC761F}" type="presParOf" srcId="{F2BE79DC-1600-41C6-A9E6-4252E54B877B}" destId="{D456E446-6B0A-49F9-BE4E-59873648661D}" srcOrd="0" destOrd="0" presId="urn:microsoft.com/office/officeart/2005/8/layout/orgChart1"/>
    <dgm:cxn modelId="{0460E8D4-FF42-44F2-A6A4-C275CBE9EA8D}" type="presParOf" srcId="{D456E446-6B0A-49F9-BE4E-59873648661D}" destId="{6CD0827F-0B24-40CB-8442-9C20628FD1CB}" srcOrd="0" destOrd="0" presId="urn:microsoft.com/office/officeart/2005/8/layout/orgChart1"/>
    <dgm:cxn modelId="{0DB39103-5361-46BC-AA8D-99F984746A3F}" type="presParOf" srcId="{D456E446-6B0A-49F9-BE4E-59873648661D}" destId="{305D40A5-10C0-4A31-B1C8-40ABDDB6787F}" srcOrd="1" destOrd="0" presId="urn:microsoft.com/office/officeart/2005/8/layout/orgChart1"/>
    <dgm:cxn modelId="{4D1AB64C-3333-4D05-B211-E94471B9BCB1}" type="presParOf" srcId="{F2BE79DC-1600-41C6-A9E6-4252E54B877B}" destId="{95A780A3-D945-408C-BE3C-509A9DF660B4}" srcOrd="1" destOrd="0" presId="urn:microsoft.com/office/officeart/2005/8/layout/orgChart1"/>
    <dgm:cxn modelId="{5DB24CB9-6E18-45D1-B2C8-E30D38A42C02}" type="presParOf" srcId="{F2BE79DC-1600-41C6-A9E6-4252E54B877B}" destId="{DE6A458B-D146-4BD6-B62F-3B6F34CB7E74}" srcOrd="2" destOrd="0" presId="urn:microsoft.com/office/officeart/2005/8/layout/orgChart1"/>
    <dgm:cxn modelId="{08CC93A9-3B22-47D0-9BC6-25DEDB1F4F3D}" type="presParOf" srcId="{F4838713-07D4-4CE3-B5F0-239851C4E166}" destId="{DAEB8849-9D16-4C61-B7CC-77F3CF5E7FB8}" srcOrd="4" destOrd="0" presId="urn:microsoft.com/office/officeart/2005/8/layout/orgChart1"/>
    <dgm:cxn modelId="{EEC1D60E-16BC-4BC5-834F-22D90A3E7216}" type="presParOf" srcId="{F4838713-07D4-4CE3-B5F0-239851C4E166}" destId="{2A92ED4F-4382-4F66-869C-80629523014B}" srcOrd="5" destOrd="0" presId="urn:microsoft.com/office/officeart/2005/8/layout/orgChart1"/>
    <dgm:cxn modelId="{A02268A2-C697-48F2-B127-14F85C012AAE}" type="presParOf" srcId="{2A92ED4F-4382-4F66-869C-80629523014B}" destId="{CE09141B-E790-482E-BE65-08E60E409FD8}" srcOrd="0" destOrd="0" presId="urn:microsoft.com/office/officeart/2005/8/layout/orgChart1"/>
    <dgm:cxn modelId="{408D98C2-A67B-4761-826A-CF053336A94C}" type="presParOf" srcId="{CE09141B-E790-482E-BE65-08E60E409FD8}" destId="{FCCA636B-5BED-4A9C-9CC5-1F886E5A2575}" srcOrd="0" destOrd="0" presId="urn:microsoft.com/office/officeart/2005/8/layout/orgChart1"/>
    <dgm:cxn modelId="{84661270-CC51-47E6-9FB0-3E858A378630}" type="presParOf" srcId="{CE09141B-E790-482E-BE65-08E60E409FD8}" destId="{D8ED91BC-6A7B-4135-9CA3-2116CF5B4185}" srcOrd="1" destOrd="0" presId="urn:microsoft.com/office/officeart/2005/8/layout/orgChart1"/>
    <dgm:cxn modelId="{C87EFA7A-50DC-44AB-ABD4-2332FA09D665}" type="presParOf" srcId="{2A92ED4F-4382-4F66-869C-80629523014B}" destId="{BF0F4AE9-B2CC-4580-B1F6-2F51169B46AE}" srcOrd="1" destOrd="0" presId="urn:microsoft.com/office/officeart/2005/8/layout/orgChart1"/>
    <dgm:cxn modelId="{585C1FCF-7A71-487E-AF96-F088B08D9F5A}" type="presParOf" srcId="{2A92ED4F-4382-4F66-869C-80629523014B}" destId="{06A88C57-78FB-4004-8618-B4B05124F183}" srcOrd="2" destOrd="0" presId="urn:microsoft.com/office/officeart/2005/8/layout/orgChart1"/>
    <dgm:cxn modelId="{93051CED-4183-4AD5-AC3D-84A4842C45D7}" type="presParOf" srcId="{8D4C3EF8-7F22-4966-A0C7-D001C43FD96D}" destId="{93EC4A81-A179-47E2-8C99-490413A6C68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594693-15D1-4521-BA47-BFA4FBFD73EA}" type="doc">
      <dgm:prSet loTypeId="urn:microsoft.com/office/officeart/2005/8/layout/default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99494ACC-EC4B-475E-82E7-A4777913CF06}">
      <dgm:prSet phldrT="[Text]" phldr="0"/>
      <dgm:spPr/>
      <dgm:t>
        <a:bodyPr/>
        <a:lstStyle/>
        <a:p>
          <a:r>
            <a:rPr lang="en-US" dirty="0" err="1">
              <a:latin typeface="Calibri Light" panose="020F0302020204030204"/>
            </a:rPr>
            <a:t>MySql</a:t>
          </a:r>
          <a:endParaRPr lang="en-US" dirty="0" err="1"/>
        </a:p>
      </dgm:t>
    </dgm:pt>
    <dgm:pt modelId="{34648D80-CC0F-4986-8E45-2FE054E7CC41}" cxnId="{4997C717-BA5C-4DF9-B5C3-CA8A49872363}" type="parTrans">
      <dgm:prSet/>
      <dgm:spPr/>
      <dgm:t>
        <a:bodyPr/>
        <a:lstStyle/>
        <a:p>
          <a:endParaRPr lang="en-US"/>
        </a:p>
      </dgm:t>
    </dgm:pt>
    <dgm:pt modelId="{E6F8B5E8-B2B4-4769-94E6-775457E5CD90}" cxnId="{4997C717-BA5C-4DF9-B5C3-CA8A49872363}" type="sibTrans">
      <dgm:prSet/>
      <dgm:spPr/>
      <dgm:t>
        <a:bodyPr/>
        <a:lstStyle/>
        <a:p>
          <a:endParaRPr lang="en-US"/>
        </a:p>
      </dgm:t>
    </dgm:pt>
    <dgm:pt modelId="{378DA8A5-7C1E-428F-BF30-065C1F41F2B0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PHP</a:t>
          </a:r>
          <a:endParaRPr lang="en-US" dirty="0"/>
        </a:p>
      </dgm:t>
    </dgm:pt>
    <dgm:pt modelId="{03B3DAF2-4B9B-40BF-8694-291C788572D5}" cxnId="{56ABDE2C-16E2-479E-82E8-D7E8907C726C}" type="parTrans">
      <dgm:prSet/>
      <dgm:spPr/>
      <dgm:t>
        <a:bodyPr/>
        <a:lstStyle/>
        <a:p>
          <a:endParaRPr lang="en-US"/>
        </a:p>
      </dgm:t>
    </dgm:pt>
    <dgm:pt modelId="{3D1FE085-FE9F-44C4-B4AC-6AC5B6E5E2EB}" cxnId="{56ABDE2C-16E2-479E-82E8-D7E8907C726C}" type="sibTrans">
      <dgm:prSet/>
      <dgm:spPr/>
      <dgm:t>
        <a:bodyPr/>
        <a:lstStyle/>
        <a:p>
          <a:endParaRPr lang="en-US"/>
        </a:p>
      </dgm:t>
    </dgm:pt>
    <dgm:pt modelId="{9E7A92F8-E24D-41F0-BE1E-A3661F8306B7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Excel</a:t>
          </a:r>
          <a:endParaRPr lang="en-US" dirty="0"/>
        </a:p>
      </dgm:t>
    </dgm:pt>
    <dgm:pt modelId="{39BB5A1F-1924-4B14-BDB3-4FD390B38DC1}" cxnId="{94FC9E9A-56D7-43BA-B98E-384FABD19C1B}" type="parTrans">
      <dgm:prSet/>
      <dgm:spPr/>
      <dgm:t>
        <a:bodyPr/>
        <a:lstStyle/>
        <a:p>
          <a:endParaRPr lang="en-US"/>
        </a:p>
      </dgm:t>
    </dgm:pt>
    <dgm:pt modelId="{C17CBC17-AF66-4DE2-BF32-AAA2615A7B1D}" cxnId="{94FC9E9A-56D7-43BA-B98E-384FABD19C1B}" type="sibTrans">
      <dgm:prSet/>
      <dgm:spPr/>
      <dgm:t>
        <a:bodyPr/>
        <a:lstStyle/>
        <a:p>
          <a:endParaRPr lang="en-US"/>
        </a:p>
      </dgm:t>
    </dgm:pt>
    <dgm:pt modelId="{E2C465C8-2BA5-4E3E-A703-AFC7CD2E87E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Python</a:t>
          </a:r>
        </a:p>
      </dgm:t>
    </dgm:pt>
    <dgm:pt modelId="{85D72C13-C7B6-4DAE-96F3-E0E60834ECED}" cxnId="{00BAFD03-19A7-4592-99E0-41F225392290}" type="parTrans">
      <dgm:prSet/>
      <dgm:spPr/>
    </dgm:pt>
    <dgm:pt modelId="{52D874CB-E320-4B05-B172-0F01F55A87F3}" cxnId="{00BAFD03-19A7-4592-99E0-41F225392290}" type="sibTrans">
      <dgm:prSet/>
      <dgm:spPr/>
    </dgm:pt>
    <dgm:pt modelId="{B00F8570-1223-4E7B-AD95-E9A41F53217E}" type="pres">
      <dgm:prSet presAssocID="{37594693-15D1-4521-BA47-BFA4FBFD73EA}" presName="diagram" presStyleCnt="0">
        <dgm:presLayoutVars>
          <dgm:dir/>
          <dgm:resizeHandles val="exact"/>
        </dgm:presLayoutVars>
      </dgm:prSet>
      <dgm:spPr/>
    </dgm:pt>
    <dgm:pt modelId="{ECACB5D8-7459-40E3-9E46-AFDA4C1EBCBA}" type="pres">
      <dgm:prSet presAssocID="{99494ACC-EC4B-475E-82E7-A4777913CF06}" presName="node" presStyleLbl="node1" presStyleIdx="0" presStyleCnt="4">
        <dgm:presLayoutVars>
          <dgm:bulletEnabled val="1"/>
        </dgm:presLayoutVars>
      </dgm:prSet>
      <dgm:spPr/>
    </dgm:pt>
    <dgm:pt modelId="{3C3406A8-A471-44A0-ADE9-70C389442C2B}" type="pres">
      <dgm:prSet presAssocID="{E6F8B5E8-B2B4-4769-94E6-775457E5CD90}" presName="sibTrans" presStyleCnt="0"/>
      <dgm:spPr/>
    </dgm:pt>
    <dgm:pt modelId="{93DC4D2A-1648-4C0E-AD44-85E423A49DD7}" type="pres">
      <dgm:prSet presAssocID="{378DA8A5-7C1E-428F-BF30-065C1F41F2B0}" presName="node" presStyleLbl="node1" presStyleIdx="1" presStyleCnt="4">
        <dgm:presLayoutVars>
          <dgm:bulletEnabled val="1"/>
        </dgm:presLayoutVars>
      </dgm:prSet>
      <dgm:spPr/>
    </dgm:pt>
    <dgm:pt modelId="{087BC78F-B311-446C-8481-661D70C2F8AF}" type="pres">
      <dgm:prSet presAssocID="{3D1FE085-FE9F-44C4-B4AC-6AC5B6E5E2EB}" presName="sibTrans" presStyleCnt="0"/>
      <dgm:spPr/>
    </dgm:pt>
    <dgm:pt modelId="{385D1CA2-CFC4-42C2-841E-D7E0FC61EEC3}" type="pres">
      <dgm:prSet presAssocID="{E2C465C8-2BA5-4E3E-A703-AFC7CD2E87E6}" presName="node" presStyleLbl="node1" presStyleIdx="2" presStyleCnt="4">
        <dgm:presLayoutVars>
          <dgm:bulletEnabled val="1"/>
        </dgm:presLayoutVars>
      </dgm:prSet>
      <dgm:spPr/>
    </dgm:pt>
    <dgm:pt modelId="{0BCF08A9-8113-4F59-A3B1-306D8EEC1A26}" type="pres">
      <dgm:prSet presAssocID="{52D874CB-E320-4B05-B172-0F01F55A87F3}" presName="sibTrans" presStyleCnt="0"/>
      <dgm:spPr/>
    </dgm:pt>
    <dgm:pt modelId="{7B8C4EEF-CD3E-4FDD-B701-524BA6DFC6C6}" type="pres">
      <dgm:prSet presAssocID="{9E7A92F8-E24D-41F0-BE1E-A3661F8306B7}" presName="node" presStyleLbl="node1" presStyleIdx="3" presStyleCnt="4">
        <dgm:presLayoutVars>
          <dgm:bulletEnabled val="1"/>
        </dgm:presLayoutVars>
      </dgm:prSet>
      <dgm:spPr/>
    </dgm:pt>
  </dgm:ptLst>
  <dgm:cxnLst>
    <dgm:cxn modelId="{00BAFD03-19A7-4592-99E0-41F225392290}" srcId="{37594693-15D1-4521-BA47-BFA4FBFD73EA}" destId="{E2C465C8-2BA5-4E3E-A703-AFC7CD2E87E6}" srcOrd="2" destOrd="0" parTransId="{85D72C13-C7B6-4DAE-96F3-E0E60834ECED}" sibTransId="{52D874CB-E320-4B05-B172-0F01F55A87F3}"/>
    <dgm:cxn modelId="{4997C717-BA5C-4DF9-B5C3-CA8A49872363}" srcId="{37594693-15D1-4521-BA47-BFA4FBFD73EA}" destId="{99494ACC-EC4B-475E-82E7-A4777913CF06}" srcOrd="0" destOrd="0" parTransId="{34648D80-CC0F-4986-8E45-2FE054E7CC41}" sibTransId="{E6F8B5E8-B2B4-4769-94E6-775457E5CD90}"/>
    <dgm:cxn modelId="{56ABDE2C-16E2-479E-82E8-D7E8907C726C}" srcId="{37594693-15D1-4521-BA47-BFA4FBFD73EA}" destId="{378DA8A5-7C1E-428F-BF30-065C1F41F2B0}" srcOrd="1" destOrd="0" parTransId="{03B3DAF2-4B9B-40BF-8694-291C788572D5}" sibTransId="{3D1FE085-FE9F-44C4-B4AC-6AC5B6E5E2EB}"/>
    <dgm:cxn modelId="{14666263-CCDC-4468-A12A-8EB30F093985}" type="presOf" srcId="{9E7A92F8-E24D-41F0-BE1E-A3661F8306B7}" destId="{7B8C4EEF-CD3E-4FDD-B701-524BA6DFC6C6}" srcOrd="0" destOrd="0" presId="urn:microsoft.com/office/officeart/2005/8/layout/default"/>
    <dgm:cxn modelId="{E3A7BA54-1C0C-4B34-BA8E-8DDF4567FF77}" type="presOf" srcId="{E2C465C8-2BA5-4E3E-A703-AFC7CD2E87E6}" destId="{385D1CA2-CFC4-42C2-841E-D7E0FC61EEC3}" srcOrd="0" destOrd="0" presId="urn:microsoft.com/office/officeart/2005/8/layout/default"/>
    <dgm:cxn modelId="{BEC38591-6079-41A3-8120-3CF84D0C3869}" type="presOf" srcId="{99494ACC-EC4B-475E-82E7-A4777913CF06}" destId="{ECACB5D8-7459-40E3-9E46-AFDA4C1EBCBA}" srcOrd="0" destOrd="0" presId="urn:microsoft.com/office/officeart/2005/8/layout/default"/>
    <dgm:cxn modelId="{BDB69394-8F2D-4E6C-A78C-A25822F29965}" type="presOf" srcId="{37594693-15D1-4521-BA47-BFA4FBFD73EA}" destId="{B00F8570-1223-4E7B-AD95-E9A41F53217E}" srcOrd="0" destOrd="0" presId="urn:microsoft.com/office/officeart/2005/8/layout/default"/>
    <dgm:cxn modelId="{94FC9E9A-56D7-43BA-B98E-384FABD19C1B}" srcId="{37594693-15D1-4521-BA47-BFA4FBFD73EA}" destId="{9E7A92F8-E24D-41F0-BE1E-A3661F8306B7}" srcOrd="3" destOrd="0" parTransId="{39BB5A1F-1924-4B14-BDB3-4FD390B38DC1}" sibTransId="{C17CBC17-AF66-4DE2-BF32-AAA2615A7B1D}"/>
    <dgm:cxn modelId="{CD1D03C5-A6BA-4388-BAA1-371BDBF75CC9}" type="presOf" srcId="{378DA8A5-7C1E-428F-BF30-065C1F41F2B0}" destId="{93DC4D2A-1648-4C0E-AD44-85E423A49DD7}" srcOrd="0" destOrd="0" presId="urn:microsoft.com/office/officeart/2005/8/layout/default"/>
    <dgm:cxn modelId="{E7C56A5B-0172-4222-A066-7320BC2A154E}" type="presParOf" srcId="{B00F8570-1223-4E7B-AD95-E9A41F53217E}" destId="{ECACB5D8-7459-40E3-9E46-AFDA4C1EBCBA}" srcOrd="0" destOrd="0" presId="urn:microsoft.com/office/officeart/2005/8/layout/default"/>
    <dgm:cxn modelId="{52D9AF5A-677C-4F90-9406-B65CEEC14FD2}" type="presParOf" srcId="{B00F8570-1223-4E7B-AD95-E9A41F53217E}" destId="{3C3406A8-A471-44A0-ADE9-70C389442C2B}" srcOrd="1" destOrd="0" presId="urn:microsoft.com/office/officeart/2005/8/layout/default"/>
    <dgm:cxn modelId="{6246423F-17F0-42D6-9243-B1866BC68302}" type="presParOf" srcId="{B00F8570-1223-4E7B-AD95-E9A41F53217E}" destId="{93DC4D2A-1648-4C0E-AD44-85E423A49DD7}" srcOrd="2" destOrd="0" presId="urn:microsoft.com/office/officeart/2005/8/layout/default"/>
    <dgm:cxn modelId="{96B4678B-6D49-4EC5-9B93-B120739ED587}" type="presParOf" srcId="{B00F8570-1223-4E7B-AD95-E9A41F53217E}" destId="{087BC78F-B311-446C-8481-661D70C2F8AF}" srcOrd="3" destOrd="0" presId="urn:microsoft.com/office/officeart/2005/8/layout/default"/>
    <dgm:cxn modelId="{3A073092-7192-4443-96CA-A7FCD365C6B4}" type="presParOf" srcId="{B00F8570-1223-4E7B-AD95-E9A41F53217E}" destId="{385D1CA2-CFC4-42C2-841E-D7E0FC61EEC3}" srcOrd="4" destOrd="0" presId="urn:microsoft.com/office/officeart/2005/8/layout/default"/>
    <dgm:cxn modelId="{E994FD18-4A53-4687-8FBC-683C4E6F98A7}" type="presParOf" srcId="{B00F8570-1223-4E7B-AD95-E9A41F53217E}" destId="{0BCF08A9-8113-4F59-A3B1-306D8EEC1A26}" srcOrd="5" destOrd="0" presId="urn:microsoft.com/office/officeart/2005/8/layout/default"/>
    <dgm:cxn modelId="{ACDB89B2-D754-4FE9-A7E8-58899EEAC73B}" type="presParOf" srcId="{B00F8570-1223-4E7B-AD95-E9A41F53217E}" destId="{7B8C4EEF-CD3E-4FDD-B701-524BA6DFC6C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B8849-9D16-4C61-B7CC-77F3CF5E7FB8}">
      <dsp:nvSpPr>
        <dsp:cNvPr id="0" name=""/>
        <dsp:cNvSpPr/>
      </dsp:nvSpPr>
      <dsp:spPr>
        <a:xfrm>
          <a:off x="5065712" y="1513820"/>
          <a:ext cx="3584028" cy="622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1010"/>
              </a:lnTo>
              <a:lnTo>
                <a:pt x="3584028" y="311010"/>
              </a:lnTo>
              <a:lnTo>
                <a:pt x="3584028" y="622021"/>
              </a:lnTo>
            </a:path>
          </a:pathLst>
        </a:custGeom>
        <a:noFill/>
        <a:ln w="19050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6FA2C-DA77-4550-83CC-1024E066B108}">
      <dsp:nvSpPr>
        <dsp:cNvPr id="0" name=""/>
        <dsp:cNvSpPr/>
      </dsp:nvSpPr>
      <dsp:spPr>
        <a:xfrm>
          <a:off x="5019992" y="1513820"/>
          <a:ext cx="91440" cy="6220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2021"/>
              </a:lnTo>
            </a:path>
          </a:pathLst>
        </a:custGeom>
        <a:noFill/>
        <a:ln w="19050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5BB89-D9C9-4BA3-B646-95EC383A0D99}">
      <dsp:nvSpPr>
        <dsp:cNvPr id="0" name=""/>
        <dsp:cNvSpPr/>
      </dsp:nvSpPr>
      <dsp:spPr>
        <a:xfrm>
          <a:off x="1481683" y="1513820"/>
          <a:ext cx="3584028" cy="622021"/>
        </a:xfrm>
        <a:custGeom>
          <a:avLst/>
          <a:gdLst/>
          <a:ahLst/>
          <a:cxnLst/>
          <a:rect l="0" t="0" r="0" b="0"/>
          <a:pathLst>
            <a:path>
              <a:moveTo>
                <a:pt x="3584028" y="0"/>
              </a:moveTo>
              <a:lnTo>
                <a:pt x="3584028" y="311010"/>
              </a:lnTo>
              <a:lnTo>
                <a:pt x="0" y="311010"/>
              </a:lnTo>
              <a:lnTo>
                <a:pt x="0" y="622021"/>
              </a:lnTo>
            </a:path>
          </a:pathLst>
        </a:custGeom>
        <a:noFill/>
        <a:ln w="19050" cap="rnd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F678FF-E316-48AA-B0A1-45CDB789E091}">
      <dsp:nvSpPr>
        <dsp:cNvPr id="0" name=""/>
        <dsp:cNvSpPr/>
      </dsp:nvSpPr>
      <dsp:spPr>
        <a:xfrm>
          <a:off x="3584708" y="32816"/>
          <a:ext cx="2962007" cy="1481003"/>
        </a:xfrm>
        <a:prstGeom prst="rect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Calibri Light" panose="020F0302020204030204"/>
            </a:rPr>
            <a:t>SOFTWARE</a:t>
          </a:r>
          <a:endParaRPr lang="en-US" sz="4300" kern="1200" dirty="0"/>
        </a:p>
      </dsp:txBody>
      <dsp:txXfrm>
        <a:off x="3584708" y="32816"/>
        <a:ext cx="2962007" cy="1481003"/>
      </dsp:txXfrm>
    </dsp:sp>
    <dsp:sp modelId="{65E20CD2-FF67-4403-A453-BDE0AF9A7CA1}">
      <dsp:nvSpPr>
        <dsp:cNvPr id="0" name=""/>
        <dsp:cNvSpPr/>
      </dsp:nvSpPr>
      <dsp:spPr>
        <a:xfrm>
          <a:off x="680" y="2135841"/>
          <a:ext cx="2962007" cy="1481003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Calibri Light" panose="020F0302020204030204"/>
            </a:rPr>
            <a:t>WEBSITE</a:t>
          </a:r>
          <a:endParaRPr lang="en-US" sz="4300" kern="1200" dirty="0"/>
        </a:p>
      </dsp:txBody>
      <dsp:txXfrm>
        <a:off x="680" y="2135841"/>
        <a:ext cx="2962007" cy="1481003"/>
      </dsp:txXfrm>
    </dsp:sp>
    <dsp:sp modelId="{6CD0827F-0B24-40CB-8442-9C20628FD1CB}">
      <dsp:nvSpPr>
        <dsp:cNvPr id="0" name=""/>
        <dsp:cNvSpPr/>
      </dsp:nvSpPr>
      <dsp:spPr>
        <a:xfrm>
          <a:off x="3584708" y="2135841"/>
          <a:ext cx="2962007" cy="1481003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Calibri Light" panose="020F0302020204030204"/>
            </a:rPr>
            <a:t>RDBMS</a:t>
          </a:r>
          <a:endParaRPr lang="en-US" sz="4300" kern="1200" dirty="0"/>
        </a:p>
      </dsp:txBody>
      <dsp:txXfrm>
        <a:off x="3584708" y="2135841"/>
        <a:ext cx="2962007" cy="1481003"/>
      </dsp:txXfrm>
    </dsp:sp>
    <dsp:sp modelId="{FCCA636B-5BED-4A9C-9CC5-1F886E5A2575}">
      <dsp:nvSpPr>
        <dsp:cNvPr id="0" name=""/>
        <dsp:cNvSpPr/>
      </dsp:nvSpPr>
      <dsp:spPr>
        <a:xfrm>
          <a:off x="7168737" y="2135841"/>
          <a:ext cx="2962007" cy="1481003"/>
        </a:xfrm>
        <a:prstGeom prst="rect">
          <a:avLst/>
        </a:prstGeom>
        <a:gradFill rotWithShape="0">
          <a:gsLst>
            <a:gs pos="0">
              <a:schemeClr val="accent4">
                <a:tint val="99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tint val="99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Calibri Light" panose="020F0302020204030204"/>
            </a:rPr>
            <a:t>APPLICATION</a:t>
          </a:r>
          <a:endParaRPr lang="en-US" sz="4300" kern="1200" dirty="0"/>
        </a:p>
      </dsp:txBody>
      <dsp:txXfrm>
        <a:off x="7168737" y="2135841"/>
        <a:ext cx="2962007" cy="1481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CB5D8-7459-40E3-9E46-AFDA4C1EBCBA}">
      <dsp:nvSpPr>
        <dsp:cNvPr id="0" name=""/>
        <dsp:cNvSpPr/>
      </dsp:nvSpPr>
      <dsp:spPr>
        <a:xfrm>
          <a:off x="609" y="278870"/>
          <a:ext cx="2378401" cy="1427040"/>
        </a:xfrm>
        <a:prstGeom prst="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 err="1">
              <a:latin typeface="Calibri Light" panose="020F0302020204030204"/>
            </a:rPr>
            <a:t>MySql</a:t>
          </a:r>
          <a:endParaRPr lang="en-US" sz="5400" kern="1200" dirty="0" err="1"/>
        </a:p>
      </dsp:txBody>
      <dsp:txXfrm>
        <a:off x="609" y="278870"/>
        <a:ext cx="2378401" cy="1427040"/>
      </dsp:txXfrm>
    </dsp:sp>
    <dsp:sp modelId="{93DC4D2A-1648-4C0E-AD44-85E423A49DD7}">
      <dsp:nvSpPr>
        <dsp:cNvPr id="0" name=""/>
        <dsp:cNvSpPr/>
      </dsp:nvSpPr>
      <dsp:spPr>
        <a:xfrm>
          <a:off x="2616851" y="278870"/>
          <a:ext cx="2378401" cy="1427040"/>
        </a:xfrm>
        <a:prstGeom prst="rect">
          <a:avLst/>
        </a:prstGeom>
        <a:solidFill>
          <a:schemeClr val="accent5">
            <a:shade val="50000"/>
            <a:hueOff val="-123811"/>
            <a:satOff val="13293"/>
            <a:lumOff val="188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Calibri Light" panose="020F0302020204030204"/>
            </a:rPr>
            <a:t>PHP</a:t>
          </a:r>
          <a:endParaRPr lang="en-US" sz="5400" kern="1200" dirty="0"/>
        </a:p>
      </dsp:txBody>
      <dsp:txXfrm>
        <a:off x="2616851" y="278870"/>
        <a:ext cx="2378401" cy="1427040"/>
      </dsp:txXfrm>
    </dsp:sp>
    <dsp:sp modelId="{385D1CA2-CFC4-42C2-841E-D7E0FC61EEC3}">
      <dsp:nvSpPr>
        <dsp:cNvPr id="0" name=""/>
        <dsp:cNvSpPr/>
      </dsp:nvSpPr>
      <dsp:spPr>
        <a:xfrm>
          <a:off x="609" y="1943751"/>
          <a:ext cx="2378401" cy="1427040"/>
        </a:xfrm>
        <a:prstGeom prst="rect">
          <a:avLst/>
        </a:prstGeom>
        <a:solidFill>
          <a:schemeClr val="accent5">
            <a:shade val="50000"/>
            <a:hueOff val="-247623"/>
            <a:satOff val="26585"/>
            <a:lumOff val="3772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Calibri Light" panose="020F0302020204030204"/>
            </a:rPr>
            <a:t>Python</a:t>
          </a:r>
        </a:p>
      </dsp:txBody>
      <dsp:txXfrm>
        <a:off x="609" y="1943751"/>
        <a:ext cx="2378401" cy="1427040"/>
      </dsp:txXfrm>
    </dsp:sp>
    <dsp:sp modelId="{7B8C4EEF-CD3E-4FDD-B701-524BA6DFC6C6}">
      <dsp:nvSpPr>
        <dsp:cNvPr id="0" name=""/>
        <dsp:cNvSpPr/>
      </dsp:nvSpPr>
      <dsp:spPr>
        <a:xfrm>
          <a:off x="2616851" y="1943751"/>
          <a:ext cx="2378401" cy="1427040"/>
        </a:xfrm>
        <a:prstGeom prst="rect">
          <a:avLst/>
        </a:prstGeom>
        <a:solidFill>
          <a:schemeClr val="accent5">
            <a:shade val="50000"/>
            <a:hueOff val="-123811"/>
            <a:satOff val="13293"/>
            <a:lumOff val="188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latin typeface="Calibri Light" panose="020F0302020204030204"/>
            </a:rPr>
            <a:t>Excel</a:t>
          </a:r>
          <a:endParaRPr lang="en-US" sz="5400" kern="1200" dirty="0"/>
        </a:p>
      </dsp:txBody>
      <dsp:txXfrm>
        <a:off x="2616851" y="1943751"/>
        <a:ext cx="2378401" cy="142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/>
          <p:cNvPicPr>
            <a:picLocks noChangeAspect="1"/>
          </p:cNvPicPr>
          <p:nvPr/>
        </p:nvPicPr>
        <p:blipFill rotWithShape="1">
          <a:blip r:embed="rId1">
            <a:alphaModFix amt="20000"/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9" y="2554817"/>
            <a:ext cx="8112126" cy="2421464"/>
          </a:xfrm>
        </p:spPr>
        <p:txBody>
          <a:bodyPr>
            <a:normAutofit/>
          </a:bodyPr>
          <a:lstStyle/>
          <a:p>
            <a:r>
              <a:rPr lang="en-US" b="1" dirty="0">
                <a:cs typeface="Calibri Light" panose="020F0302020204030204"/>
              </a:rPr>
              <a:t>PERSONAL medical history DATABASE MANAGEMENT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 panose="020F0502020204030204"/>
              </a:rPr>
              <a:t>BY ANMOL MUNNOLLI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  <a:cs typeface="Calibri" panose="020F0502020204030204"/>
            </a:endParaRPr>
          </a:p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 panose="020F0502020204030204"/>
              </a:rPr>
              <a:t>SEM 3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  <a:cs typeface="Calibri" panose="020F0502020204030204"/>
            </a:endParaRPr>
          </a:p>
          <a:p>
            <a:r>
              <a:rPr lang="en-US" sz="3200" dirty="0">
                <a:solidFill>
                  <a:schemeClr val="accent1">
                    <a:lumMod val="40000"/>
                    <a:lumOff val="60000"/>
                  </a:schemeClr>
                </a:solidFill>
                <a:cs typeface="Calibri" panose="020F0502020204030204"/>
              </a:rPr>
              <a:t>BRANCH:ISE</a:t>
            </a:r>
            <a:endParaRPr lang="en-US" sz="3200" dirty="0">
              <a:solidFill>
                <a:schemeClr val="accent1">
                  <a:lumMod val="40000"/>
                  <a:lumOff val="60000"/>
                </a:schemeClr>
              </a:solidFill>
              <a:cs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9075" y="123825"/>
            <a:ext cx="41148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3200" dirty="0">
                <a:cs typeface="Calibri" panose="020F0502020204030204"/>
              </a:rPr>
              <a:t>IDEATHON-CSI DAY</a:t>
            </a:r>
            <a:endParaRPr lang="en-US" sz="3200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/>
          <p:cNvPicPr>
            <a:picLocks noChangeAspect="1"/>
          </p:cNvPicPr>
          <p:nvPr/>
        </p:nvPicPr>
        <p:blipFill rotWithShape="1">
          <a:blip r:embed="rId1">
            <a:alphaModFix amt="20000"/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By:ANMOL MUNNOLLI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SEM 3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ISE BRANCH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-95250"/>
            <a:ext cx="6143423" cy="1456267"/>
          </a:xfrm>
        </p:spPr>
        <p:txBody>
          <a:bodyPr>
            <a:normAutofit/>
          </a:bodyPr>
          <a:lstStyle/>
          <a:p>
            <a:r>
              <a:rPr lang="en-US" sz="3110" b="1" u="sng" dirty="0">
                <a:solidFill>
                  <a:schemeClr val="bg2"/>
                </a:solidFill>
                <a:latin typeface="+mn-lt"/>
                <a:cs typeface="+mn-lt"/>
              </a:rPr>
              <a:t>AN OVERVIEW- PERSONAL MEDICAL HISTORY DATABASE MANAGEMENT</a:t>
            </a:r>
            <a:endParaRPr lang="en-US" sz="3110" b="1" u="sng" dirty="0">
              <a:solidFill>
                <a:schemeClr val="bg2"/>
              </a:solidFill>
              <a:latin typeface="+mn-lt"/>
              <a:cs typeface="+mn-lt"/>
            </a:endParaRPr>
          </a:p>
        </p:txBody>
      </p:sp>
      <p:grpSp>
        <p:nvGrpSpPr>
          <p:cNvPr id="179" name="Group 178"/>
          <p:cNvGrpSpPr>
            <a:grpSpLocks noGrp="1" noRot="1" noChangeAspect="1" noMove="1" noResize="1" noUngrp="1"/>
          </p:cNvGrpSpPr>
          <p:nvPr/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/>
            <p:cNvSpPr/>
            <p:nvPr/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/>
            <p:cNvGrpSpPr/>
            <p:nvPr/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/>
          <p:cNvGrpSpPr>
            <a:grpSpLocks noGrp="1" noRot="1" noChangeAspect="1" noMove="1" noResize="1" noUngrp="1"/>
          </p:cNvGrpSpPr>
          <p:nvPr/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/>
            <p:cNvSpPr/>
            <p:nvPr/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/>
              <p:cNvCxnSpPr/>
              <p:nvPr/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/>
              <p:cNvCxnSpPr/>
              <p:nvPr/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/>
              <p:cNvCxnSpPr/>
              <p:nvPr/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/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/>
              <p:cNvCxnSpPr/>
              <p:nvPr/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/>
              <p:cNvCxnSpPr/>
              <p:nvPr/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/>
          <p:cNvPicPr>
            <a:picLocks noChangeAspect="1"/>
          </p:cNvPicPr>
          <p:nvPr/>
        </p:nvPicPr>
        <p:blipFill rotWithShape="1">
          <a:blip r:embed="rId2"/>
          <a:srcRect l="23268" r="4773" b="-1"/>
          <a:stretch>
            <a:fillRect/>
          </a:stretch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123826" y="1513417"/>
            <a:ext cx="8226425" cy="3725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     </a:t>
            </a:r>
            <a:r>
              <a:rPr lang="en-US" sz="2400" b="1" dirty="0">
                <a:solidFill>
                  <a:srgbClr val="FF0000"/>
                </a:solidFill>
                <a:cs typeface="Calibri" panose="020F0502020204030204"/>
              </a:rPr>
              <a:t>  </a:t>
            </a:r>
            <a:r>
              <a:rPr lang="en-US" sz="2400" b="1" dirty="0">
                <a:solidFill>
                  <a:schemeClr val="bg2"/>
                </a:solidFill>
                <a:cs typeface="Calibri" panose="020F0502020204030204"/>
              </a:rPr>
              <a:t>Goals of My Software: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Clr>
                <a:srgbClr val="FFFFFF"/>
              </a:buClr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EACH PERSON WILL HAVE A UNIVERSAL DATABASE  WITH AN UNIQUE ID TO KEEP TRACK OF HIS/HER HEALTH AND PAST CLINICAL RECORDS.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400" dirty="0">
                <a:latin typeface="Calibri" panose="020F0502020204030204"/>
                <a:ea typeface="+mn-lt"/>
                <a:cs typeface="+mn-lt"/>
              </a:rPr>
              <a:t>EVERY PERSON WILL HAVE EASY ACCESS TO HIS/HER MEDICAL HISTORY DATABASE, AND IS NOT ALWAYS DEPENDENT ON AN ORIGANIZATIONAL DATABASE.</a:t>
            </a:r>
            <a:endParaRPr lang="en-US" sz="2400" dirty="0">
              <a:latin typeface="Calibri" panose="020F0502020204030204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SINCE THE DATABASE WILL BE UNIVERSAL, IT IS EASY FOR ANY MEDICAL PROFESSIONAL TO UNDERSTAND AND UPDATE PATIENT RECORDS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2400" dirty="0">
                <a:latin typeface="Calibri" panose="020F0502020204030204"/>
                <a:cs typeface="Calibri" panose="020F0502020204030204"/>
              </a:rPr>
              <a:t>MEDICAL HISTORY TRANSPARENCY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TextBox 33"/>
          <p:cNvSpPr txBox="1"/>
          <p:nvPr/>
        </p:nvSpPr>
        <p:spPr>
          <a:xfrm>
            <a:off x="605790" y="163195"/>
            <a:ext cx="5781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r>
              <a:rPr lang="en-US" sz="3600" dirty="0">
                <a:solidFill>
                  <a:schemeClr val="bg2"/>
                </a:solidFill>
                <a:latin typeface="Comic Sans MS" panose="030F0702030302020204"/>
                <a:cs typeface="Calibri" panose="020F0502020204030204"/>
              </a:rPr>
              <a:t>WHY THIS IDEA??</a:t>
            </a:r>
            <a:endParaRPr lang="en-US" sz="3600" dirty="0">
              <a:solidFill>
                <a:schemeClr val="bg2"/>
              </a:solidFill>
              <a:latin typeface="Comic Sans MS" panose="030F0702030302020204"/>
              <a:cs typeface="Calibri" panose="020F0502020204030204"/>
            </a:endParaRPr>
          </a:p>
        </p:txBody>
      </p:sp>
      <p:pic>
        <p:nvPicPr>
          <p:cNvPr id="35" name="Graphic 35" descr="Brain in hea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48630" y="29210"/>
            <a:ext cx="914400" cy="9144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2000" y="809625"/>
            <a:ext cx="2286000" cy="20802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0" y="2889885"/>
            <a:ext cx="44634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Each organization issues its own health card!!!</a:t>
            </a:r>
            <a:endParaRPr lang="en-US"/>
          </a:p>
          <a:p>
            <a:r>
              <a:rPr lang="en-US"/>
              <a:t>Its time we become Digital and Universal!!</a:t>
            </a:r>
            <a:endParaRPr 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80305" y="1587500"/>
            <a:ext cx="6434455" cy="418020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263515" y="5857240"/>
            <a:ext cx="48285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Dont Know if your hospital is charging too much??</a:t>
            </a:r>
            <a:endParaRPr lang="en-US"/>
          </a:p>
          <a:p>
            <a:r>
              <a:rPr lang="en-US"/>
              <a:t>Lets make their actions universal!! 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0" y="3759200"/>
            <a:ext cx="3151505" cy="166560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23850" y="5624195"/>
            <a:ext cx="3556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Keep track of your medical expenses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6"/>
          <p:cNvGraphicFramePr>
            <a:graphicFrameLocks noGrp="1"/>
          </p:cNvGraphicFramePr>
          <p:nvPr>
            <p:ph idx="1"/>
          </p:nvPr>
        </p:nvGraphicFramePr>
        <p:xfrm>
          <a:off x="590550" y="136048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95" name="Arrow: Curved Up 494"/>
          <p:cNvSpPr/>
          <p:nvPr/>
        </p:nvSpPr>
        <p:spPr>
          <a:xfrm>
            <a:off x="6602349" y="5006339"/>
            <a:ext cx="1943100" cy="7334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2" name="Arrow: Curved Down 621"/>
          <p:cNvSpPr/>
          <p:nvPr/>
        </p:nvSpPr>
        <p:spPr>
          <a:xfrm rot="10800000">
            <a:off x="2514964" y="5010985"/>
            <a:ext cx="1981200" cy="762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/>
          <p:cNvPicPr>
            <a:picLocks noGrp="1" noChangeAspect="1"/>
          </p:cNvPicPr>
          <p:nvPr>
            <p:ph sz="half" idx="1"/>
          </p:nvPr>
        </p:nvPicPr>
        <p:blipFill rotWithShape="1">
          <a:blip r:embed="rId1"/>
          <a:srcRect t="4555" b="4555"/>
          <a:stretch>
            <a:fillRect/>
          </a:stretch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cs typeface="Calibri Light" panose="020F0302020204030204"/>
              </a:rPr>
              <a:t>requirements</a:t>
            </a:r>
            <a:endParaRPr lang="en-US" dirty="0"/>
          </a:p>
        </p:txBody>
      </p:sp>
      <p:graphicFrame>
        <p:nvGraphicFramePr>
          <p:cNvPr id="142" name="Diagram 142"/>
          <p:cNvGraphicFramePr>
            <a:graphicFrameLocks noGrp="1"/>
          </p:cNvGraphicFramePr>
          <p:nvPr>
            <p:ph sz="half" idx="2"/>
          </p:nvPr>
        </p:nvGraphicFramePr>
        <p:xfrm>
          <a:off x="3421063" y="1712913"/>
          <a:ext cx="4995862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0960" y="1431925"/>
            <a:ext cx="12191365" cy="3649345"/>
          </a:xfrm>
        </p:spPr>
        <p:txBody>
          <a:bodyPr>
            <a:noAutofit/>
          </a:bodyPr>
          <a:p>
            <a:r>
              <a:rPr lang="en-US" sz="5400"/>
              <a:t>LETS SEE HOW THIS SOFTWARE WORKS!</a:t>
            </a:r>
            <a:endParaRPr lang="en-US" sz="5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415" y="255270"/>
            <a:ext cx="11821160" cy="6184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580" y="184785"/>
            <a:ext cx="11679555" cy="63360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2445" y="346710"/>
            <a:ext cx="11055985" cy="60833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WPS Presentation</Application>
  <PresentationFormat>Widescreen</PresentationFormat>
  <Paragraphs>36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 Light</vt:lpstr>
      <vt:lpstr>Calibri</vt:lpstr>
      <vt:lpstr>Comic Sans MS</vt:lpstr>
      <vt:lpstr>Microsoft YaHei</vt:lpstr>
      <vt:lpstr>Arial Unicode MS</vt:lpstr>
      <vt:lpstr>Calibri</vt:lpstr>
      <vt:lpstr>Calibri Light</vt:lpstr>
      <vt:lpstr>Celestial</vt:lpstr>
      <vt:lpstr>PERSONAL medical history DATABASE MANAGEMENT</vt:lpstr>
      <vt:lpstr>AN OVERVIEW- PERSONAL MEDICAL HISTORY DATABASE MANAGEMENT</vt:lpstr>
      <vt:lpstr>PowerPoint 演示文稿</vt:lpstr>
      <vt:lpstr>PowerPoint 演示文稿</vt:lpstr>
      <vt:lpstr>requirements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/>
  <cp:lastModifiedBy>anmol</cp:lastModifiedBy>
  <cp:revision>353</cp:revision>
  <dcterms:created xsi:type="dcterms:W3CDTF">2020-11-18T18:38:00Z</dcterms:created>
  <dcterms:modified xsi:type="dcterms:W3CDTF">2020-11-19T06:37:59Z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1033-11.2.0.9739</vt:lpwstr>
  </property>
</Properties>
</file>