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7"/>
  </p:notesMasterIdLst>
  <p:sldIdLst>
    <p:sldId id="375" r:id="rId2"/>
    <p:sldId id="376" r:id="rId3"/>
    <p:sldId id="265" r:id="rId4"/>
    <p:sldId id="360" r:id="rId5"/>
    <p:sldId id="371" r:id="rId6"/>
    <p:sldId id="350" r:id="rId7"/>
    <p:sldId id="258" r:id="rId8"/>
    <p:sldId id="270" r:id="rId9"/>
    <p:sldId id="267" r:id="rId10"/>
    <p:sldId id="272" r:id="rId11"/>
    <p:sldId id="274" r:id="rId12"/>
    <p:sldId id="325" r:id="rId13"/>
    <p:sldId id="356" r:id="rId14"/>
    <p:sldId id="276" r:id="rId15"/>
    <p:sldId id="327" r:id="rId16"/>
    <p:sldId id="278" r:id="rId17"/>
    <p:sldId id="313" r:id="rId18"/>
    <p:sldId id="279" r:id="rId19"/>
    <p:sldId id="277" r:id="rId20"/>
    <p:sldId id="282" r:id="rId21"/>
    <p:sldId id="283" r:id="rId22"/>
    <p:sldId id="353" r:id="rId23"/>
    <p:sldId id="314" r:id="rId24"/>
    <p:sldId id="284" r:id="rId25"/>
    <p:sldId id="343" r:id="rId26"/>
    <p:sldId id="286" r:id="rId27"/>
    <p:sldId id="287" r:id="rId28"/>
    <p:sldId id="288" r:id="rId29"/>
    <p:sldId id="315" r:id="rId30"/>
    <p:sldId id="289" r:id="rId31"/>
    <p:sldId id="329" r:id="rId32"/>
    <p:sldId id="361" r:id="rId33"/>
    <p:sldId id="330" r:id="rId34"/>
    <p:sldId id="290" r:id="rId35"/>
    <p:sldId id="332" r:id="rId36"/>
    <p:sldId id="292" r:id="rId37"/>
    <p:sldId id="333" r:id="rId38"/>
    <p:sldId id="293" r:id="rId39"/>
    <p:sldId id="334" r:id="rId40"/>
    <p:sldId id="294" r:id="rId41"/>
    <p:sldId id="335" r:id="rId42"/>
    <p:sldId id="362" r:id="rId43"/>
    <p:sldId id="336" r:id="rId44"/>
    <p:sldId id="337" r:id="rId45"/>
    <p:sldId id="338" r:id="rId46"/>
    <p:sldId id="339" r:id="rId47"/>
    <p:sldId id="340" r:id="rId48"/>
    <p:sldId id="295" r:id="rId49"/>
    <p:sldId id="348" r:id="rId50"/>
    <p:sldId id="344" r:id="rId51"/>
    <p:sldId id="301" r:id="rId52"/>
    <p:sldId id="345" r:id="rId53"/>
    <p:sldId id="349" r:id="rId54"/>
    <p:sldId id="363" r:id="rId55"/>
    <p:sldId id="364" r:id="rId56"/>
    <p:sldId id="365" r:id="rId57"/>
    <p:sldId id="366" r:id="rId58"/>
    <p:sldId id="319" r:id="rId59"/>
    <p:sldId id="263" r:id="rId60"/>
    <p:sldId id="373" r:id="rId61"/>
    <p:sldId id="374" r:id="rId62"/>
    <p:sldId id="308" r:id="rId63"/>
    <p:sldId id="346" r:id="rId64"/>
    <p:sldId id="309" r:id="rId65"/>
    <p:sldId id="36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9900"/>
    <a:srgbClr val="FFB7DB"/>
    <a:srgbClr val="FF6699"/>
    <a:srgbClr val="FF99CC"/>
    <a:srgbClr val="FFCC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154" autoAdjust="0"/>
    <p:restoredTop sz="88870" autoAdjust="0"/>
  </p:normalViewPr>
  <p:slideViewPr>
    <p:cSldViewPr>
      <p:cViewPr>
        <p:scale>
          <a:sx n="75" d="100"/>
          <a:sy n="75" d="100"/>
        </p:scale>
        <p:origin x="-1816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43E9-2D3C-4C5B-AF10-BB78946327A2}" type="datetimeFigureOut">
              <a:rPr lang="en-US" smtClean="0"/>
              <a:pPr/>
              <a:t>10/18/12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8942-4907-4BD7-AE02-EE4593D1F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051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talking about CPU is very simple, ask for 10CPUs get 10CPUs, but what</a:t>
            </a:r>
            <a:r>
              <a:rPr lang="en-US" baseline="0" dirty="0" smtClean="0"/>
              <a:t> it means to share the network is not clear. The network is formed by multiple links and the bandwidth of one VM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32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great proposals that achieve specific sharing policies,</a:t>
            </a:r>
            <a:r>
              <a:rPr lang="en-US" baseline="0" dirty="0" smtClean="0"/>
              <a:t> </a:t>
            </a:r>
            <a:r>
              <a:rPr lang="en-US" dirty="0" smtClean="0"/>
              <a:t>but they are in essence point solutions in the broader space of network sharing policies. A challenge is that we don’t have a way to characterize the solution space</a:t>
            </a:r>
            <a:r>
              <a:rPr lang="en-US" baseline="0" dirty="0" smtClean="0"/>
              <a:t> and to relate these policies to each other.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09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This work </a:t>
            </a:r>
          </a:p>
          <a:p>
            <a:pPr lvl="1"/>
            <a:r>
              <a:rPr lang="en-US" sz="2400" dirty="0" smtClean="0"/>
              <a:t>Shed light on the tradeoffs involved in the design of sharing policies </a:t>
            </a:r>
            <a:endParaRPr lang="en-US" dirty="0" smtClean="0"/>
          </a:p>
          <a:p>
            <a:pPr lvl="1"/>
            <a:r>
              <a:rPr lang="en-US" sz="2400" dirty="0" smtClean="0"/>
              <a:t>Uncover new policies that navigate tradeoffs more systematically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762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process of going from goals</a:t>
            </a:r>
            <a:r>
              <a:rPr lang="en-US" baseline="0" dirty="0" smtClean="0"/>
              <a:t> to solutions, we take an intermediary step and break down goals into lower level, simpler properties that are required by the goals. We do not claim this to be a complete set of </a:t>
            </a:r>
            <a:r>
              <a:rPr lang="en-US" baseline="0" smtClean="0"/>
              <a:t>properties.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191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854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(each tenant has one job, showing small jobs only)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8942-4907-4BD7-AE02-EE4593D1F8C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958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D2F3-AFAB-4724-8DA4-572BFD317537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F8FD-8E99-4B2F-A380-9510AE910EF7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DCF5-D3F6-4CBF-8888-FD0F227047F2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787A-BD02-4B28-93CF-4D117C66D765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9961-06AE-4649-9536-3285F081EC01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0132-312E-4E49-B021-DCE0E9FB190E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C322-49B9-4AF3-8155-33FAF62A8034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DEC-4B22-4848-B809-1E5B4401B1F9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C16-931F-4CDB-BAB0-A20F5C5FA7F1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AEB8-EA1B-42A5-B19A-87C277714571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0D3-C09F-4455-BDA9-755127848542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6EEC-B993-4047-AA49-F19E634DA292}" type="datetime1">
              <a:rPr lang="en-US" smtClean="0"/>
              <a:pPr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Sharing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</a:p>
          <a:p>
            <a:r>
              <a:rPr lang="en-US" dirty="0" smtClean="0"/>
              <a:t>Aditya Akella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Minimum Bandwidth Guarantees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Network Proportionality</a:t>
            </a:r>
          </a:p>
          <a:p>
            <a:pPr marL="914400" lvl="1" indent="-514350"/>
            <a:r>
              <a:rPr lang="en-US" dirty="0" smtClean="0"/>
              <a:t>Example: A has 2 VMs, B has 3 VMs</a:t>
            </a:r>
          </a:p>
          <a:p>
            <a:pPr marL="914400" lvl="1" indent="-514350"/>
            <a:endParaRPr lang="en-US" dirty="0"/>
          </a:p>
        </p:txBody>
      </p:sp>
      <p:cxnSp>
        <p:nvCxnSpPr>
          <p:cNvPr id="8" name="Straight Arrow Connector 7"/>
          <p:cNvCxnSpPr>
            <a:stCxn id="9" idx="6"/>
            <a:endCxn id="10" idx="2"/>
          </p:cNvCxnSpPr>
          <p:nvPr/>
        </p:nvCxnSpPr>
        <p:spPr>
          <a:xfrm>
            <a:off x="1023862" y="4587668"/>
            <a:ext cx="2997414" cy="1407942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57200" y="4310668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4021276" y="5718610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9407" y="422590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chemeClr val="accent2"/>
                </a:solidFill>
              </a:rPr>
              <a:t>Bw</a:t>
            </a:r>
            <a:r>
              <a:rPr lang="en-US" sz="3000" baseline="-25000" dirty="0" err="1" smtClean="0">
                <a:solidFill>
                  <a:schemeClr val="accent2"/>
                </a:solidFill>
              </a:rPr>
              <a:t>A</a:t>
            </a:r>
            <a:endParaRPr lang="en-US" sz="3000" baseline="-25000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14" idx="6"/>
            <a:endCxn id="15" idx="3"/>
          </p:cNvCxnSpPr>
          <p:nvPr/>
        </p:nvCxnSpPr>
        <p:spPr>
          <a:xfrm flipV="1">
            <a:off x="1023862" y="4783535"/>
            <a:ext cx="3163386" cy="74700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57200" y="5253539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4104262" y="4310667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57200" y="5995609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cxnSp>
        <p:nvCxnSpPr>
          <p:cNvPr id="23" name="Straight Arrow Connector 22"/>
          <p:cNvCxnSpPr>
            <a:stCxn id="22" idx="7"/>
            <a:endCxn id="15" idx="3"/>
          </p:cNvCxnSpPr>
          <p:nvPr/>
        </p:nvCxnSpPr>
        <p:spPr>
          <a:xfrm flipV="1">
            <a:off x="940876" y="4783535"/>
            <a:ext cx="3246372" cy="129320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3076363" y="4225908"/>
            <a:ext cx="809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chemeClr val="accent1"/>
                </a:solidFill>
              </a:rPr>
              <a:t>Bw</a:t>
            </a:r>
            <a:r>
              <a:rPr lang="en-US" sz="3000" baseline="-25000" dirty="0" err="1" smtClean="0">
                <a:solidFill>
                  <a:schemeClr val="accent1"/>
                </a:solidFill>
              </a:rPr>
              <a:t>B</a:t>
            </a:r>
            <a:endParaRPr lang="en-US" sz="3000" baseline="-250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5996" y="4744999"/>
            <a:ext cx="78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Bw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05996" y="425956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Bw</a:t>
            </a:r>
            <a:r>
              <a:rPr lang="en-US" sz="32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0406" y="45541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293750" y="42731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93288" y="48065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3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529796" y="4796374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40192" y="478230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51084" y="5641667"/>
            <a:ext cx="290711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When exact sharing is not possible use max-min</a:t>
            </a:r>
            <a:endParaRPr lang="en-US" sz="2000" dirty="0"/>
          </a:p>
        </p:txBody>
      </p:sp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161640" y="5145707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397337" y="5246077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438400" y="5023277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Minimum Bandwidth Guarantees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Network Proportionality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8167" y="4267200"/>
            <a:ext cx="7477945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Not all goals are achievable simultaneously!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4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pic>
        <p:nvPicPr>
          <p:cNvPr id="35" name="Picture 5" descr="C:\work\hotnets2011\2000px-Balanced_scal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066" y="1942484"/>
            <a:ext cx="1117865" cy="989311"/>
          </a:xfrm>
          <a:prstGeom prst="rect">
            <a:avLst/>
          </a:prstGeom>
          <a:noFill/>
        </p:spPr>
      </p:pic>
      <p:pic>
        <p:nvPicPr>
          <p:cNvPr id="36" name="Picture 5" descr="C:\work\hotnets2011\2000px-Balanced_scal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267" y="1942483"/>
            <a:ext cx="1117865" cy="989311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45" name="Left-Right Arrow 44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167" y="4267200"/>
            <a:ext cx="7477945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Not all goals are achievable simultaneously!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35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pic>
        <p:nvPicPr>
          <p:cNvPr id="35" name="Picture 5" descr="C:\work\hotnets2011\2000px-Balanced_scal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066" y="1942484"/>
            <a:ext cx="1117865" cy="989311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70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pic>
        <p:nvPicPr>
          <p:cNvPr id="35" name="Picture 2" descr="C:\Documents and Settings\Lucian Popa\Desktop\hp_proliant_bl685c_blade_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735730" y="2319784"/>
            <a:ext cx="1168399" cy="1305858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>
            <a:off x="3352800" y="3066362"/>
            <a:ext cx="0" cy="9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711396" y="3226713"/>
            <a:ext cx="1257300" cy="4572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048000" y="3836313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>
            <a:stCxn id="43" idx="4"/>
            <a:endCxn id="45" idx="0"/>
          </p:cNvCxnSpPr>
          <p:nvPr/>
        </p:nvCxnSpPr>
        <p:spPr>
          <a:xfrm flipH="1">
            <a:off x="3009900" y="2781236"/>
            <a:ext cx="1" cy="2655277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44" idx="4"/>
            <a:endCxn id="47" idx="1"/>
          </p:cNvCxnSpPr>
          <p:nvPr/>
        </p:nvCxnSpPr>
        <p:spPr>
          <a:xfrm>
            <a:off x="3695701" y="2781236"/>
            <a:ext cx="17695" cy="271107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191000" y="3607713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600" y="3603248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19401" y="240023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</a:t>
            </a:r>
            <a:endParaRPr lang="en-US" sz="2200" dirty="0"/>
          </a:p>
        </p:txBody>
      </p:sp>
      <p:sp>
        <p:nvSpPr>
          <p:cNvPr id="44" name="Oval 43"/>
          <p:cNvSpPr/>
          <p:nvPr/>
        </p:nvSpPr>
        <p:spPr>
          <a:xfrm>
            <a:off x="3505201" y="240023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</a:t>
            </a:r>
            <a:endParaRPr lang="en-US" sz="2200" dirty="0"/>
          </a:p>
        </p:txBody>
      </p:sp>
      <p:sp>
        <p:nvSpPr>
          <p:cNvPr id="45" name="Oval 44"/>
          <p:cNvSpPr/>
          <p:nvPr/>
        </p:nvSpPr>
        <p:spPr>
          <a:xfrm>
            <a:off x="2819400" y="543651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6" name="Oval 45"/>
          <p:cNvSpPr/>
          <p:nvPr/>
        </p:nvSpPr>
        <p:spPr>
          <a:xfrm>
            <a:off x="35814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7" name="Oval 46"/>
          <p:cNvSpPr/>
          <p:nvPr/>
        </p:nvSpPr>
        <p:spPr>
          <a:xfrm>
            <a:off x="36576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8" name="Oval 47"/>
          <p:cNvSpPr/>
          <p:nvPr/>
        </p:nvSpPr>
        <p:spPr>
          <a:xfrm>
            <a:off x="37338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9" name="Oval 48"/>
          <p:cNvSpPr/>
          <p:nvPr/>
        </p:nvSpPr>
        <p:spPr>
          <a:xfrm>
            <a:off x="38100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0" name="Oval 49"/>
          <p:cNvSpPr/>
          <p:nvPr/>
        </p:nvSpPr>
        <p:spPr>
          <a:xfrm>
            <a:off x="38862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1" name="Oval 50"/>
          <p:cNvSpPr/>
          <p:nvPr/>
        </p:nvSpPr>
        <p:spPr>
          <a:xfrm>
            <a:off x="39624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2" name="Oval 51"/>
          <p:cNvSpPr/>
          <p:nvPr/>
        </p:nvSpPr>
        <p:spPr>
          <a:xfrm>
            <a:off x="40386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3" name="Oval 52"/>
          <p:cNvSpPr/>
          <p:nvPr/>
        </p:nvSpPr>
        <p:spPr>
          <a:xfrm>
            <a:off x="41148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4" name="Oval 53"/>
          <p:cNvSpPr/>
          <p:nvPr/>
        </p:nvSpPr>
        <p:spPr>
          <a:xfrm>
            <a:off x="41910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5" name="Oval 54"/>
          <p:cNvSpPr/>
          <p:nvPr/>
        </p:nvSpPr>
        <p:spPr>
          <a:xfrm>
            <a:off x="4267200" y="54365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56" name="Straight Connector 55"/>
          <p:cNvCxnSpPr>
            <a:stCxn id="44" idx="4"/>
            <a:endCxn id="55" idx="0"/>
          </p:cNvCxnSpPr>
          <p:nvPr/>
        </p:nvCxnSpPr>
        <p:spPr>
          <a:xfrm>
            <a:off x="3695701" y="2781236"/>
            <a:ext cx="7619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44" idx="4"/>
            <a:endCxn id="47" idx="0"/>
          </p:cNvCxnSpPr>
          <p:nvPr/>
        </p:nvCxnSpPr>
        <p:spPr>
          <a:xfrm>
            <a:off x="3695701" y="2781236"/>
            <a:ext cx="1523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44" idx="4"/>
            <a:endCxn id="48" idx="0"/>
          </p:cNvCxnSpPr>
          <p:nvPr/>
        </p:nvCxnSpPr>
        <p:spPr>
          <a:xfrm>
            <a:off x="3695701" y="2781236"/>
            <a:ext cx="2285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4" idx="4"/>
            <a:endCxn id="46" idx="0"/>
          </p:cNvCxnSpPr>
          <p:nvPr/>
        </p:nvCxnSpPr>
        <p:spPr>
          <a:xfrm>
            <a:off x="3695701" y="2781236"/>
            <a:ext cx="761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44" idx="4"/>
            <a:endCxn id="49" idx="0"/>
          </p:cNvCxnSpPr>
          <p:nvPr/>
        </p:nvCxnSpPr>
        <p:spPr>
          <a:xfrm>
            <a:off x="3695701" y="2781236"/>
            <a:ext cx="3047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44" idx="4"/>
            <a:endCxn id="50" idx="0"/>
          </p:cNvCxnSpPr>
          <p:nvPr/>
        </p:nvCxnSpPr>
        <p:spPr>
          <a:xfrm>
            <a:off x="3695701" y="2781236"/>
            <a:ext cx="3809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44" idx="4"/>
            <a:endCxn id="51" idx="0"/>
          </p:cNvCxnSpPr>
          <p:nvPr/>
        </p:nvCxnSpPr>
        <p:spPr>
          <a:xfrm>
            <a:off x="3695701" y="2781236"/>
            <a:ext cx="4571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44" idx="4"/>
            <a:endCxn id="52" idx="0"/>
          </p:cNvCxnSpPr>
          <p:nvPr/>
        </p:nvCxnSpPr>
        <p:spPr>
          <a:xfrm>
            <a:off x="3695701" y="2781236"/>
            <a:ext cx="5333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44" idx="4"/>
            <a:endCxn id="54" idx="0"/>
          </p:cNvCxnSpPr>
          <p:nvPr/>
        </p:nvCxnSpPr>
        <p:spPr>
          <a:xfrm>
            <a:off x="3695701" y="2781236"/>
            <a:ext cx="6857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>
            <a:stCxn id="44" idx="4"/>
            <a:endCxn id="53" idx="0"/>
          </p:cNvCxnSpPr>
          <p:nvPr/>
        </p:nvCxnSpPr>
        <p:spPr>
          <a:xfrm>
            <a:off x="3695701" y="2781236"/>
            <a:ext cx="609599" cy="26552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381000" y="254091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Access Link L</a:t>
            </a:r>
          </a:p>
          <a:p>
            <a:r>
              <a:rPr lang="en-US" sz="2400" dirty="0" smtClean="0"/>
              <a:t>Capacity C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endCxn id="37" idx="2"/>
          </p:cNvCxnSpPr>
          <p:nvPr/>
        </p:nvCxnSpPr>
        <p:spPr>
          <a:xfrm>
            <a:off x="1981200" y="2956412"/>
            <a:ext cx="730196" cy="498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62600" y="4217313"/>
            <a:ext cx="31242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96000" y="4974848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 = 11/13 C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96000" y="46246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= 2/13 C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3960876" y="5361837"/>
            <a:ext cx="307848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57600" y="6046113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10 VMs</a:t>
            </a:r>
            <a:endParaRPr lang="en-US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5562600" y="4217313"/>
            <a:ext cx="31544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Network Proportionality</a:t>
            </a:r>
            <a:endParaRPr lang="en-US" sz="2300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0" y="543204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dirty="0" smtClean="0">
                <a:solidFill>
                  <a:schemeClr val="accent2"/>
                </a:solidFill>
              </a:rPr>
              <a:t> ≈ C/N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T  </a:t>
            </a:r>
            <a:r>
              <a:rPr lang="en-US" sz="2000" dirty="0" smtClean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60972" y="6015335"/>
            <a:ext cx="323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#VMs in the network</a:t>
            </a:r>
            <a:endParaRPr lang="en-US" sz="2400" dirty="0"/>
          </a:p>
        </p:txBody>
      </p:sp>
      <p:cxnSp>
        <p:nvCxnSpPr>
          <p:cNvPr id="77" name="Straight Arrow Connector 76"/>
          <p:cNvCxnSpPr>
            <a:endCxn id="75" idx="2"/>
          </p:cNvCxnSpPr>
          <p:nvPr/>
        </p:nvCxnSpPr>
        <p:spPr>
          <a:xfrm flipV="1">
            <a:off x="7086600" y="5893713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62600" y="2244298"/>
            <a:ext cx="31242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96000" y="303261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 = 1/2 C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96000" y="265607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= 1/2 C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08572" y="2209800"/>
            <a:ext cx="30020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Minimum Guarantee</a:t>
            </a:r>
            <a:endParaRPr lang="en-US" sz="2300" dirty="0"/>
          </a:p>
        </p:txBody>
      </p:sp>
      <p:sp>
        <p:nvSpPr>
          <p:cNvPr id="89" name="Left-Right Arrow 88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1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66" grpId="0"/>
      <p:bldP spid="68" grpId="0" animBg="1"/>
      <p:bldP spid="69" grpId="0"/>
      <p:bldP spid="70" grpId="0"/>
      <p:bldP spid="73" grpId="0"/>
      <p:bldP spid="75" grpId="0"/>
      <p:bldP spid="76" grpId="0"/>
      <p:bldP spid="78" grpId="0" animBg="1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pic>
        <p:nvPicPr>
          <p:cNvPr id="10" name="Picture 5" descr="C:\work\hotnets2011\2000px-Balanced_scale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267" y="1942483"/>
            <a:ext cx="1117865" cy="989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5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44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5562600" y="2209799"/>
            <a:ext cx="3124200" cy="1630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0" y="3119735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 = 1/2 C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2617113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= 1/2 C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600" y="2209800"/>
            <a:ext cx="31544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Network Proportionality</a:t>
            </a:r>
            <a:endParaRPr lang="en-US" sz="2300" dirty="0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2632881" y="453667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2632881" y="496966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09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n 31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62000" y="2927984"/>
            <a:ext cx="986642" cy="1824842"/>
          </a:xfrm>
          <a:custGeom>
            <a:avLst/>
            <a:gdLst>
              <a:gd name="connsiteX0" fmla="*/ 849086 w 971798"/>
              <a:gd name="connsiteY0" fmla="*/ 781792 h 1959429"/>
              <a:gd name="connsiteX1" fmla="*/ 849086 w 971798"/>
              <a:gd name="connsiteY1" fmla="*/ 223652 h 1959429"/>
              <a:gd name="connsiteX2" fmla="*/ 112816 w 971798"/>
              <a:gd name="connsiteY2" fmla="*/ 247403 h 1959429"/>
              <a:gd name="connsiteX3" fmla="*/ 172192 w 971798"/>
              <a:gd name="connsiteY3" fmla="*/ 1708068 h 1959429"/>
              <a:gd name="connsiteX4" fmla="*/ 599704 w 971798"/>
              <a:gd name="connsiteY4" fmla="*/ 175556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98" h="1959429">
                <a:moveTo>
                  <a:pt x="849086" y="781792"/>
                </a:moveTo>
                <a:cubicBezTo>
                  <a:pt x="910442" y="547254"/>
                  <a:pt x="971798" y="312717"/>
                  <a:pt x="849086" y="223652"/>
                </a:cubicBezTo>
                <a:cubicBezTo>
                  <a:pt x="726374" y="134587"/>
                  <a:pt x="225632" y="0"/>
                  <a:pt x="112816" y="247403"/>
                </a:cubicBezTo>
                <a:cubicBezTo>
                  <a:pt x="0" y="494806"/>
                  <a:pt x="91044" y="1456707"/>
                  <a:pt x="172192" y="1708068"/>
                </a:cubicBezTo>
                <a:cubicBezTo>
                  <a:pt x="253340" y="1959429"/>
                  <a:pt x="426522" y="1857499"/>
                  <a:pt x="599704" y="1755569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5754" y="3062647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</a:t>
            </a:r>
            <a:endParaRPr lang="en-US" sz="2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2571690"/>
            <a:ext cx="2144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Uncongested path </a:t>
            </a:r>
            <a:endParaRPr lang="en-US" sz="2000" dirty="0"/>
          </a:p>
        </p:txBody>
      </p:sp>
      <p:sp>
        <p:nvSpPr>
          <p:cNvPr id="33" name="Left-Right Arrow 32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17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62000" y="2927984"/>
            <a:ext cx="986642" cy="1824842"/>
          </a:xfrm>
          <a:custGeom>
            <a:avLst/>
            <a:gdLst>
              <a:gd name="connsiteX0" fmla="*/ 849086 w 971798"/>
              <a:gd name="connsiteY0" fmla="*/ 781792 h 1959429"/>
              <a:gd name="connsiteX1" fmla="*/ 849086 w 971798"/>
              <a:gd name="connsiteY1" fmla="*/ 223652 h 1959429"/>
              <a:gd name="connsiteX2" fmla="*/ 112816 w 971798"/>
              <a:gd name="connsiteY2" fmla="*/ 247403 h 1959429"/>
              <a:gd name="connsiteX3" fmla="*/ 172192 w 971798"/>
              <a:gd name="connsiteY3" fmla="*/ 1708068 h 1959429"/>
              <a:gd name="connsiteX4" fmla="*/ 599704 w 971798"/>
              <a:gd name="connsiteY4" fmla="*/ 175556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98" h="1959429">
                <a:moveTo>
                  <a:pt x="849086" y="781792"/>
                </a:moveTo>
                <a:cubicBezTo>
                  <a:pt x="910442" y="547254"/>
                  <a:pt x="971798" y="312717"/>
                  <a:pt x="849086" y="223652"/>
                </a:cubicBezTo>
                <a:cubicBezTo>
                  <a:pt x="726374" y="134587"/>
                  <a:pt x="225632" y="0"/>
                  <a:pt x="112816" y="247403"/>
                </a:cubicBezTo>
                <a:cubicBezTo>
                  <a:pt x="0" y="494806"/>
                  <a:pt x="91044" y="1456707"/>
                  <a:pt x="172192" y="1708068"/>
                </a:cubicBezTo>
                <a:cubicBezTo>
                  <a:pt x="253340" y="1959429"/>
                  <a:pt x="426522" y="1857499"/>
                  <a:pt x="599704" y="1755569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5562600" y="2209799"/>
            <a:ext cx="3124200" cy="2123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837" y="3313471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5158" y="331579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2209800"/>
            <a:ext cx="31544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Network Proportionality</a:t>
            </a:r>
            <a:endParaRPr lang="en-US" sz="2300" dirty="0"/>
          </a:p>
        </p:txBody>
      </p:sp>
      <p:sp>
        <p:nvSpPr>
          <p:cNvPr id="39" name="TextBox 38"/>
          <p:cNvSpPr txBox="1"/>
          <p:nvPr/>
        </p:nvSpPr>
        <p:spPr>
          <a:xfrm>
            <a:off x="7049037" y="3223459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716" y="3213279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1"/>
                </a:solidFill>
              </a:rPr>
              <a:t>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602836"/>
            <a:ext cx="3733800" cy="807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Tenants can be </a:t>
            </a:r>
            <a:r>
              <a:rPr lang="en-US" sz="2300" i="1" dirty="0" err="1" smtClean="0">
                <a:sym typeface="Wingdings" pitchFamily="2" charset="2"/>
              </a:rPr>
              <a:t>disincentivized</a:t>
            </a:r>
            <a:r>
              <a:rPr lang="en-US" sz="2300" i="1" dirty="0" smtClean="0">
                <a:sym typeface="Wingdings" pitchFamily="2" charset="2"/>
              </a:rPr>
              <a:t> </a:t>
            </a:r>
          </a:p>
          <a:p>
            <a:pPr algn="ctr"/>
            <a:r>
              <a:rPr lang="en-US" sz="2300" i="1" dirty="0" smtClean="0">
                <a:sym typeface="Wingdings" pitchFamily="2" charset="2"/>
              </a:rPr>
              <a:t>to use free resources</a:t>
            </a:r>
            <a:endParaRPr lang="en-US" sz="23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514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A values A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or A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 more than 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A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00246" y="267718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dirty="0" err="1" smtClean="0">
                <a:solidFill>
                  <a:schemeClr val="accent2"/>
                </a:solidFill>
              </a:rPr>
              <a:t>+Bw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Bw</a:t>
            </a:r>
            <a:r>
              <a:rPr lang="en-US" sz="2800" baseline="-25000" dirty="0" err="1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925" y="2651128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1"/>
                </a:solidFill>
              </a:rPr>
              <a:t>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60241" y="2635550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5739" y="2648429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P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5754" y="3062647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</a:t>
            </a:r>
            <a:endParaRPr lang="en-US" sz="2600" dirty="0"/>
          </a:p>
        </p:txBody>
      </p:sp>
      <p:sp>
        <p:nvSpPr>
          <p:cNvPr id="48" name="Round Same Side Corner Rectangle 47"/>
          <p:cNvSpPr/>
          <p:nvPr/>
        </p:nvSpPr>
        <p:spPr>
          <a:xfrm>
            <a:off x="2654482" y="4551290"/>
            <a:ext cx="1024718" cy="208736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 Same Side Corner Rectangle 48"/>
          <p:cNvSpPr/>
          <p:nvPr/>
        </p:nvSpPr>
        <p:spPr>
          <a:xfrm>
            <a:off x="2654482" y="4759401"/>
            <a:ext cx="1024718" cy="577192"/>
          </a:xfrm>
          <a:prstGeom prst="round2SameRect">
            <a:avLst>
              <a:gd name="adj1" fmla="val 0"/>
              <a:gd name="adj2" fmla="val 2590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2571690"/>
            <a:ext cx="2144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Uncongested path </a:t>
            </a:r>
            <a:endParaRPr lang="en-US" sz="2000" dirty="0"/>
          </a:p>
        </p:txBody>
      </p:sp>
      <p:sp>
        <p:nvSpPr>
          <p:cNvPr id="37" name="Left-Right Arrow 36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43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41" grpId="0" animBg="1"/>
      <p:bldP spid="4" grpId="0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the biggest problem in cloud resource allocation? Why? Why not?</a:t>
            </a:r>
          </a:p>
          <a:p>
            <a:r>
              <a:rPr lang="en-US" dirty="0" smtClean="0"/>
              <a:t>How does the problem differ </a:t>
            </a:r>
            <a:r>
              <a:rPr lang="en-US" dirty="0" err="1" smtClean="0"/>
              <a:t>wrt</a:t>
            </a:r>
            <a:r>
              <a:rPr lang="en-US" dirty="0" smtClean="0"/>
              <a:t> allocating other resources?</a:t>
            </a:r>
          </a:p>
          <a:p>
            <a:r>
              <a:rPr lang="en-US" dirty="0" err="1" smtClean="0"/>
              <a:t>FairCloud</a:t>
            </a:r>
            <a:r>
              <a:rPr lang="en-US" dirty="0" smtClean="0"/>
              <a:t>: Sharing the Network in Cloud Computing, </a:t>
            </a:r>
            <a:r>
              <a:rPr lang="en-US" dirty="0" err="1" smtClean="0"/>
              <a:t>Sigcomm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What are the assumptions? Drawbacks?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31" name="Can 30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62000" y="2927984"/>
            <a:ext cx="986642" cy="1824842"/>
          </a:xfrm>
          <a:custGeom>
            <a:avLst/>
            <a:gdLst>
              <a:gd name="connsiteX0" fmla="*/ 849086 w 971798"/>
              <a:gd name="connsiteY0" fmla="*/ 781792 h 1959429"/>
              <a:gd name="connsiteX1" fmla="*/ 849086 w 971798"/>
              <a:gd name="connsiteY1" fmla="*/ 223652 h 1959429"/>
              <a:gd name="connsiteX2" fmla="*/ 112816 w 971798"/>
              <a:gd name="connsiteY2" fmla="*/ 247403 h 1959429"/>
              <a:gd name="connsiteX3" fmla="*/ 172192 w 971798"/>
              <a:gd name="connsiteY3" fmla="*/ 1708068 h 1959429"/>
              <a:gd name="connsiteX4" fmla="*/ 599704 w 971798"/>
              <a:gd name="connsiteY4" fmla="*/ 175556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98" h="1959429">
                <a:moveTo>
                  <a:pt x="849086" y="781792"/>
                </a:moveTo>
                <a:cubicBezTo>
                  <a:pt x="910442" y="547254"/>
                  <a:pt x="971798" y="312717"/>
                  <a:pt x="849086" y="223652"/>
                </a:cubicBezTo>
                <a:cubicBezTo>
                  <a:pt x="726374" y="134587"/>
                  <a:pt x="225632" y="0"/>
                  <a:pt x="112816" y="247403"/>
                </a:cubicBezTo>
                <a:cubicBezTo>
                  <a:pt x="0" y="494806"/>
                  <a:pt x="91044" y="1456707"/>
                  <a:pt x="172192" y="1708068"/>
                </a:cubicBezTo>
                <a:cubicBezTo>
                  <a:pt x="253340" y="1959429"/>
                  <a:pt x="426522" y="1857499"/>
                  <a:pt x="599704" y="1755569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5754" y="3062647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</a:t>
            </a:r>
            <a:endParaRPr lang="en-US" sz="2600" dirty="0"/>
          </a:p>
        </p:txBody>
      </p:sp>
      <p:sp>
        <p:nvSpPr>
          <p:cNvPr id="35" name="TextBox 34"/>
          <p:cNvSpPr txBox="1"/>
          <p:nvPr/>
        </p:nvSpPr>
        <p:spPr>
          <a:xfrm>
            <a:off x="5354226" y="3308868"/>
            <a:ext cx="3581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Network </a:t>
            </a:r>
            <a:r>
              <a:rPr lang="en-US" sz="2400" dirty="0"/>
              <a:t>proportionality applied only </a:t>
            </a:r>
            <a:r>
              <a:rPr lang="en-US" sz="2400" dirty="0" smtClean="0"/>
              <a:t>for </a:t>
            </a:r>
            <a:r>
              <a:rPr lang="en-US" sz="2400" dirty="0"/>
              <a:t>flows traversing </a:t>
            </a:r>
            <a:r>
              <a:rPr lang="en-US" sz="2400" i="1" dirty="0"/>
              <a:t>congested</a:t>
            </a:r>
            <a:r>
              <a:rPr lang="en-US" sz="2400" dirty="0"/>
              <a:t> links </a:t>
            </a:r>
            <a:r>
              <a:rPr lang="en-US" sz="2400" i="1" dirty="0"/>
              <a:t>shared</a:t>
            </a:r>
            <a:r>
              <a:rPr lang="en-US" sz="2400" dirty="0"/>
              <a:t> by multiple </a:t>
            </a:r>
            <a:r>
              <a:rPr lang="en-US" sz="2400" dirty="0" smtClean="0"/>
              <a:t>tenants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" y="2571690"/>
            <a:ext cx="2144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Uncongested path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-Right Arrow 36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79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35" name="Can 34"/>
          <p:cNvSpPr/>
          <p:nvPr/>
        </p:nvSpPr>
        <p:spPr>
          <a:xfrm rot="16200000">
            <a:off x="2772409" y="4411304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62000" y="2927984"/>
            <a:ext cx="986642" cy="1824842"/>
          </a:xfrm>
          <a:custGeom>
            <a:avLst/>
            <a:gdLst>
              <a:gd name="connsiteX0" fmla="*/ 849086 w 971798"/>
              <a:gd name="connsiteY0" fmla="*/ 781792 h 1959429"/>
              <a:gd name="connsiteX1" fmla="*/ 849086 w 971798"/>
              <a:gd name="connsiteY1" fmla="*/ 223652 h 1959429"/>
              <a:gd name="connsiteX2" fmla="*/ 112816 w 971798"/>
              <a:gd name="connsiteY2" fmla="*/ 247403 h 1959429"/>
              <a:gd name="connsiteX3" fmla="*/ 172192 w 971798"/>
              <a:gd name="connsiteY3" fmla="*/ 1708068 h 1959429"/>
              <a:gd name="connsiteX4" fmla="*/ 599704 w 971798"/>
              <a:gd name="connsiteY4" fmla="*/ 175556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98" h="1959429">
                <a:moveTo>
                  <a:pt x="849086" y="781792"/>
                </a:moveTo>
                <a:cubicBezTo>
                  <a:pt x="910442" y="547254"/>
                  <a:pt x="971798" y="312717"/>
                  <a:pt x="849086" y="223652"/>
                </a:cubicBezTo>
                <a:cubicBezTo>
                  <a:pt x="726374" y="134587"/>
                  <a:pt x="225632" y="0"/>
                  <a:pt x="112816" y="247403"/>
                </a:cubicBezTo>
                <a:cubicBezTo>
                  <a:pt x="0" y="494806"/>
                  <a:pt x="91044" y="1456707"/>
                  <a:pt x="172192" y="1708068"/>
                </a:cubicBezTo>
                <a:cubicBezTo>
                  <a:pt x="253340" y="1959429"/>
                  <a:pt x="426522" y="1857499"/>
                  <a:pt x="599704" y="1755569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5404" y="4058147"/>
            <a:ext cx="32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endParaRPr lang="en-US" sz="2600" dirty="0"/>
          </a:p>
        </p:txBody>
      </p:sp>
      <p:sp>
        <p:nvSpPr>
          <p:cNvPr id="18" name="Freeform 17"/>
          <p:cNvSpPr/>
          <p:nvPr/>
        </p:nvSpPr>
        <p:spPr>
          <a:xfrm>
            <a:off x="1938605" y="3914001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38605" y="4599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1938605" y="4980800"/>
            <a:ext cx="2517569" cy="3048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1938605" y="5057000"/>
            <a:ext cx="2517569" cy="9144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71942" y="5059593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371942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56174" y="5047548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456174" y="57706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1371943" y="3609825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1371943" y="43506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4451874" y="3609826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451874" y="43328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2571690"/>
            <a:ext cx="2144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Uncongested path 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5754" y="3062647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</a:t>
            </a:r>
            <a:endParaRPr lang="en-US" sz="2600" dirty="0"/>
          </a:p>
        </p:txBody>
      </p:sp>
      <p:sp>
        <p:nvSpPr>
          <p:cNvPr id="31" name="Rectangle 30"/>
          <p:cNvSpPr/>
          <p:nvPr/>
        </p:nvSpPr>
        <p:spPr>
          <a:xfrm>
            <a:off x="5410200" y="3781573"/>
            <a:ext cx="3429000" cy="140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53079" y="441516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8400" y="4417487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10200" y="3781574"/>
            <a:ext cx="3505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Congestion Proportionality</a:t>
            </a:r>
            <a:endParaRPr lang="en-US" sz="2300" dirty="0"/>
          </a:p>
        </p:txBody>
      </p:sp>
      <p:sp>
        <p:nvSpPr>
          <p:cNvPr id="39" name="TextBox 38"/>
          <p:cNvSpPr txBox="1"/>
          <p:nvPr/>
        </p:nvSpPr>
        <p:spPr>
          <a:xfrm>
            <a:off x="6642279" y="4325154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6958" y="4314974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1"/>
                </a:solidFill>
              </a:rPr>
              <a:t>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>
            <a:off x="2632881" y="453667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/>
        </p:nvSpPr>
        <p:spPr>
          <a:xfrm>
            <a:off x="2632881" y="496966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10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13120" y="2321896"/>
            <a:ext cx="2590800" cy="807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Still conflicts with high utilization</a:t>
            </a:r>
            <a:endParaRPr lang="en-US" sz="23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19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n 40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29" name="Group 28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743200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448821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n 40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43200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73" name="Rectangle 72"/>
          <p:cNvSpPr/>
          <p:nvPr/>
        </p:nvSpPr>
        <p:spPr>
          <a:xfrm>
            <a:off x="5486400" y="3276600"/>
            <a:ext cx="3429000" cy="1709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129279" y="3757793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48400" y="3760114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5486400" y="3276601"/>
            <a:ext cx="3505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Congestion Proportionality</a:t>
            </a:r>
            <a:endParaRPr lang="en-US" sz="2300" dirty="0"/>
          </a:p>
        </p:txBody>
      </p:sp>
      <p:sp>
        <p:nvSpPr>
          <p:cNvPr id="77" name="TextBox 76"/>
          <p:cNvSpPr txBox="1"/>
          <p:nvPr/>
        </p:nvSpPr>
        <p:spPr>
          <a:xfrm>
            <a:off x="6642279" y="3667781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L1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23158" y="3657601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1"/>
                </a:solidFill>
              </a:rPr>
              <a:t>L1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29279" y="4367393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48400" y="4369714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642279" y="4277381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2"/>
                </a:solidFill>
              </a:rPr>
              <a:t>L2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23158" y="4267201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>
                <a:solidFill>
                  <a:schemeClr val="accent1"/>
                </a:solidFill>
              </a:rPr>
              <a:t>L2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>
            <a:off x="2480139" y="390969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/>
        </p:nvSpPr>
        <p:spPr>
          <a:xfrm>
            <a:off x="2480139" y="434268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2487273" y="5408748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2487273" y="5841740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2107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n 40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43200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39" name="Round Same Side Corner Rectangle 38"/>
          <p:cNvSpPr/>
          <p:nvPr/>
        </p:nvSpPr>
        <p:spPr>
          <a:xfrm>
            <a:off x="2480139" y="390969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/>
        </p:nvSpPr>
        <p:spPr>
          <a:xfrm>
            <a:off x="2480139" y="434268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2487273" y="5408748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05058" y="5587790"/>
            <a:ext cx="24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Demand drops to 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60064" y="5846802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028858" y="61575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>
            <a:off x="2487273" y="6123798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634800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n 31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660064" y="5846802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8858" y="61575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5123" y="5105400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- </a:t>
            </a:r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028858" y="5410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028858" y="3891366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8458" y="3627523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5645123" y="4313323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- </a:t>
            </a:r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028858" y="461812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88800" y="2223840"/>
            <a:ext cx="2674678" cy="1301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Tenants incentivized to not fully utilize resources </a:t>
            </a:r>
            <a:endParaRPr lang="en-US" sz="2300" i="1" dirty="0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2487273" y="5408748"/>
            <a:ext cx="1079319" cy="715050"/>
          </a:xfrm>
          <a:prstGeom prst="round2SameRect">
            <a:avLst>
              <a:gd name="adj1" fmla="val 2180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2487273" y="6123798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70" name="Left-Right Arrow 69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52" name="Round Same Side Corner Rectangle 51"/>
          <p:cNvSpPr/>
          <p:nvPr/>
        </p:nvSpPr>
        <p:spPr>
          <a:xfrm>
            <a:off x="2480139" y="390969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/>
          <p:cNvSpPr/>
          <p:nvPr/>
        </p:nvSpPr>
        <p:spPr>
          <a:xfrm>
            <a:off x="2480139" y="434268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Same Side Corner Rectangle 53"/>
          <p:cNvSpPr/>
          <p:nvPr/>
        </p:nvSpPr>
        <p:spPr>
          <a:xfrm rot="10800000">
            <a:off x="2490325" y="4071945"/>
            <a:ext cx="1079319" cy="715050"/>
          </a:xfrm>
          <a:prstGeom prst="round2SameRect">
            <a:avLst>
              <a:gd name="adj1" fmla="val 21807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 Same Side Corner Rectangle 56"/>
          <p:cNvSpPr/>
          <p:nvPr/>
        </p:nvSpPr>
        <p:spPr>
          <a:xfrm rot="10800000">
            <a:off x="2486991" y="3939670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161764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 animBg="1"/>
      <p:bldP spid="52" grpId="0" animBg="1"/>
      <p:bldP spid="53" grpId="0" animBg="1"/>
      <p:bldP spid="54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n 44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660064" y="5846802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8858" y="61575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5123" y="5105400"/>
            <a:ext cx="910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 - 2</a:t>
            </a:r>
            <a:r>
              <a:rPr lang="el-GR" sz="3000" dirty="0" smtClean="0">
                <a:solidFill>
                  <a:srgbClr val="C00000"/>
                </a:solidFill>
              </a:rPr>
              <a:t>ε</a:t>
            </a:r>
            <a:endParaRPr lang="en-US" sz="30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028858" y="5410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028858" y="3891366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028858" y="461812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2594" y="5634335"/>
            <a:ext cx="182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Uncongested</a:t>
            </a:r>
            <a:endParaRPr lang="en-US" sz="3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44966" y="58468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458" y="3627523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5123" y="4313323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- </a:t>
            </a:r>
            <a:r>
              <a:rPr lang="el-GR" sz="3000" dirty="0" smtClean="0"/>
              <a:t>ε</a:t>
            </a:r>
            <a:endParaRPr lang="en-US" sz="3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3200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2480058" y="6009498"/>
            <a:ext cx="1086534" cy="133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>
            <a:off x="2487273" y="5408748"/>
            <a:ext cx="1079319" cy="600750"/>
          </a:xfrm>
          <a:prstGeom prst="round2SameRect">
            <a:avLst>
              <a:gd name="adj1" fmla="val 2180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/>
        </p:nvSpPr>
        <p:spPr>
          <a:xfrm>
            <a:off x="2487273" y="6123798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Same Side Corner Rectangle 49"/>
          <p:cNvSpPr/>
          <p:nvPr/>
        </p:nvSpPr>
        <p:spPr>
          <a:xfrm rot="10800000">
            <a:off x="2490325" y="4071945"/>
            <a:ext cx="1079319" cy="715050"/>
          </a:xfrm>
          <a:prstGeom prst="round2SameRect">
            <a:avLst>
              <a:gd name="adj1" fmla="val 21807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/>
        </p:nvSpPr>
        <p:spPr>
          <a:xfrm rot="10800000">
            <a:off x="2486991" y="3939670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78" name="Left-Right Arrow 77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83" name="Group 82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6088800" y="2223840"/>
            <a:ext cx="2674678" cy="1301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Tenants incentivized to not fully utilize resources </a:t>
            </a:r>
            <a:endParaRPr lang="en-US" sz="23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9263744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660064" y="5846802"/>
            <a:ext cx="359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 smtClean="0"/>
              <a:t>ε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8858" y="61575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5123" y="5105400"/>
            <a:ext cx="910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 - 2</a:t>
            </a:r>
            <a:r>
              <a:rPr lang="el-GR" sz="3000" dirty="0" smtClean="0">
                <a:solidFill>
                  <a:srgbClr val="C00000"/>
                </a:solidFill>
              </a:rPr>
              <a:t>ε</a:t>
            </a:r>
            <a:endParaRPr lang="en-US" sz="30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028858" y="5410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028858" y="3891366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8458" y="366616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C/2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5123" y="4377718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C/2</a:t>
            </a:r>
            <a:endParaRPr lang="en-US" sz="30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028858" y="461812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2594" y="5634335"/>
            <a:ext cx="182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Uncongested</a:t>
            </a:r>
            <a:endParaRPr lang="en-US" sz="3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44966" y="584680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80058" y="6009498"/>
            <a:ext cx="1086534" cy="133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>
            <a:off x="2487273" y="5408748"/>
            <a:ext cx="1079319" cy="600750"/>
          </a:xfrm>
          <a:prstGeom prst="round2SameRect">
            <a:avLst>
              <a:gd name="adj1" fmla="val 2180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/>
        </p:nvSpPr>
        <p:spPr>
          <a:xfrm>
            <a:off x="2487273" y="6123798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" y="2990612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C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Minion Pro"/>
              <a:cs typeface="Minion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73" name="Group 72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88800" y="2223840"/>
            <a:ext cx="2674678" cy="1301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Tenants incentivized to not fully utilize resources </a:t>
            </a:r>
            <a:endParaRPr lang="en-US" sz="2300" i="1" dirty="0"/>
          </a:p>
        </p:txBody>
      </p:sp>
      <p:sp>
        <p:nvSpPr>
          <p:cNvPr id="65" name="Round Same Side Corner Rectangle 64"/>
          <p:cNvSpPr/>
          <p:nvPr/>
        </p:nvSpPr>
        <p:spPr>
          <a:xfrm>
            <a:off x="2480139" y="390969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Same Side Corner Rectangle 69"/>
          <p:cNvSpPr/>
          <p:nvPr/>
        </p:nvSpPr>
        <p:spPr>
          <a:xfrm>
            <a:off x="2480139" y="434268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42858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106674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20462" y="4091588"/>
            <a:ext cx="34187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Proportionality </a:t>
            </a:r>
            <a:r>
              <a:rPr lang="en-US" sz="2400" dirty="0"/>
              <a:t>applied </a:t>
            </a:r>
            <a:r>
              <a:rPr lang="en-US" sz="2400" dirty="0" smtClean="0"/>
              <a:t>to each link </a:t>
            </a:r>
            <a:r>
              <a:rPr lang="en-US" sz="2400" i="1" dirty="0" smtClean="0"/>
              <a:t>independently</a:t>
            </a:r>
            <a:endParaRPr lang="en-US" sz="2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Congestion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43" name="Straight Arrow Connector 42"/>
          <p:cNvCxnSpPr>
            <a:stCxn id="39" idx="2"/>
            <a:endCxn id="40" idx="0"/>
          </p:cNvCxnSpPr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Left-Right Arrow 50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2" name="Can 51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57" name="Freeform 56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72" name="Oval 7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74" name="Oval 7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75" name="Oval 74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76" name="Oval 75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77" name="Oval 76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78" name="Oval 77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2858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33075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 descr="C:\work\hotnets2011\ec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7010400" cy="4683731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800600" y="2819400"/>
            <a:ext cx="1600200" cy="2286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69443" y="2819400"/>
            <a:ext cx="838200" cy="2286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5181600"/>
            <a:ext cx="2209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Network?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685800" y="6019800"/>
            <a:ext cx="8077200" cy="645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17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/>
          <p:cNvSpPr/>
          <p:nvPr/>
        </p:nvSpPr>
        <p:spPr>
          <a:xfrm rot="16200000">
            <a:off x="2632184" y="3809063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 rot="16200000">
            <a:off x="2612399" y="5295152"/>
            <a:ext cx="788934" cy="1039185"/>
          </a:xfrm>
          <a:prstGeom prst="can">
            <a:avLst>
              <a:gd name="adj" fmla="val 312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2858" y="4917757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2</a:t>
            </a:r>
            <a:endParaRPr lang="en-US" sz="26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800953" y="3960177"/>
            <a:ext cx="2502479" cy="309897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1796527" y="4393928"/>
            <a:ext cx="251326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800953" y="5438000"/>
            <a:ext cx="2498179" cy="294500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1800953" y="5895198"/>
            <a:ext cx="2498179" cy="228601"/>
          </a:xfrm>
          <a:custGeom>
            <a:avLst/>
            <a:gdLst>
              <a:gd name="connsiteX0" fmla="*/ 0 w 2517569"/>
              <a:gd name="connsiteY0" fmla="*/ 0 h 952005"/>
              <a:gd name="connsiteX1" fmla="*/ 534390 w 2517569"/>
              <a:gd name="connsiteY1" fmla="*/ 748145 h 952005"/>
              <a:gd name="connsiteX2" fmla="*/ 1721922 w 2517569"/>
              <a:gd name="connsiteY2" fmla="*/ 831272 h 952005"/>
              <a:gd name="connsiteX3" fmla="*/ 2517569 w 2517569"/>
              <a:gd name="connsiteY3" fmla="*/ 23750 h 95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569" h="952005">
                <a:moveTo>
                  <a:pt x="0" y="0"/>
                </a:moveTo>
                <a:cubicBezTo>
                  <a:pt x="123701" y="304800"/>
                  <a:pt x="247403" y="609600"/>
                  <a:pt x="534390" y="748145"/>
                </a:cubicBezTo>
                <a:cubicBezTo>
                  <a:pt x="821377" y="886690"/>
                  <a:pt x="1391392" y="952005"/>
                  <a:pt x="1721922" y="831272"/>
                </a:cubicBezTo>
                <a:cubicBezTo>
                  <a:pt x="2052452" y="710540"/>
                  <a:pt x="2285010" y="367145"/>
                  <a:pt x="2517569" y="23750"/>
                </a:cubicBezTo>
              </a:path>
            </a:pathLst>
          </a:custGeom>
          <a:ln w="38100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19200" y="4322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219200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1219201" y="365338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1229865" y="5161001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3</a:t>
            </a:r>
            <a:endParaRPr lang="en-US" sz="3000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4303432" y="4310756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7" name="Oval 66"/>
          <p:cNvSpPr/>
          <p:nvPr/>
        </p:nvSpPr>
        <p:spPr>
          <a:xfrm>
            <a:off x="4303432" y="5846801"/>
            <a:ext cx="566662" cy="5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B</a:t>
            </a:r>
            <a:r>
              <a:rPr lang="en-US" sz="3000" baseline="-25000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4299132" y="3653382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69" name="Oval 68"/>
          <p:cNvSpPr/>
          <p:nvPr/>
        </p:nvSpPr>
        <p:spPr>
          <a:xfrm>
            <a:off x="4309796" y="514327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4</a:t>
            </a:r>
            <a:endParaRPr lang="en-US" sz="3000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5427663" y="3760155"/>
            <a:ext cx="3182937" cy="113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Full incentives for </a:t>
            </a:r>
          </a:p>
          <a:p>
            <a:pPr algn="ctr"/>
            <a:r>
              <a:rPr lang="en-US" sz="2300" i="1" dirty="0" smtClean="0">
                <a:sym typeface="Wingdings" pitchFamily="2" charset="2"/>
              </a:rPr>
              <a:t>high utilization</a:t>
            </a:r>
            <a:endParaRPr lang="en-US" sz="2300" i="1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2487273" y="5408748"/>
            <a:ext cx="1079319" cy="715050"/>
          </a:xfrm>
          <a:prstGeom prst="round2SameRect">
            <a:avLst>
              <a:gd name="adj1" fmla="val 2180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/>
        </p:nvSpPr>
        <p:spPr>
          <a:xfrm>
            <a:off x="2487273" y="6123798"/>
            <a:ext cx="1079319" cy="121269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2480139" y="3909695"/>
            <a:ext cx="1079319" cy="40697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2480139" y="4342687"/>
            <a:ext cx="1079319" cy="403328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Congestion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3" name="Group 42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inion Pro"/>
                <a:cs typeface="Minion Pro"/>
              </a:rPr>
              <a:t>Network Proportionality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2858" y="3421025"/>
            <a:ext cx="436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</a:t>
            </a:r>
            <a:r>
              <a:rPr lang="en-US" sz="2600" baseline="-25000" dirty="0" smtClean="0"/>
              <a:t>1</a:t>
            </a:r>
            <a:endParaRPr lang="en-US" sz="2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670700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Tradeoffs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55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4572000"/>
            <a:ext cx="7162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 down goals into </a:t>
            </a:r>
            <a:r>
              <a:rPr lang="en-US" sz="2400" dirty="0" smtClean="0"/>
              <a:t>lower-level </a:t>
            </a:r>
            <a:r>
              <a:rPr lang="en-US" sz="2400" dirty="0"/>
              <a:t>necessary </a:t>
            </a:r>
            <a:r>
              <a:rPr lang="en-US" sz="2400" dirty="0" smtClean="0"/>
              <a:t>properties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34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1" name="Straight Arrow Connector 20"/>
          <p:cNvCxnSpPr>
            <a:endCxn id="26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>
            <a:glow rad="1168400">
              <a:schemeClr val="accent2">
                <a:satMod val="175000"/>
                <a:alpha val="53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Conservation</a:t>
            </a:r>
            <a:endParaRPr lang="en-US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Minion Pro"/>
              <a:cs typeface="Minion Pro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04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Bottleneck links are fully utilized</a:t>
            </a:r>
          </a:p>
          <a:p>
            <a:pPr marL="514350" indent="-514350"/>
            <a:r>
              <a:rPr lang="en-US" dirty="0" smtClean="0"/>
              <a:t>Static reservations do not have this property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1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1" name="Straight Arrow Connector 20"/>
          <p:cNvCxnSpPr>
            <a:endCxn id="26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Incentives</a:t>
            </a:r>
            <a:endParaRPr lang="en-US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Minion Pro"/>
              <a:cs typeface="Minion Pro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2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Utilization </a:t>
            </a:r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900" dirty="0" smtClean="0"/>
              <a:t>Tenants are not incentivized to lie about demand to </a:t>
            </a:r>
            <a:r>
              <a:rPr lang="en-US" sz="2900" i="1" dirty="0" smtClean="0"/>
              <a:t>leave links underutilized</a:t>
            </a:r>
          </a:p>
          <a:p>
            <a:pPr marL="514350" indent="-514350"/>
            <a:r>
              <a:rPr lang="en-US" sz="2900" dirty="0" smtClean="0"/>
              <a:t>Network and congestion proportionality do not have this property</a:t>
            </a:r>
          </a:p>
          <a:p>
            <a:pPr marL="514350" indent="-514350"/>
            <a:r>
              <a:rPr lang="en-US" sz="2900" dirty="0"/>
              <a:t>A</a:t>
            </a:r>
            <a:r>
              <a:rPr lang="en-US" sz="2900" dirty="0" smtClean="0"/>
              <a:t>llocating links independently provides this property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96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1" name="Straight Arrow Connector 20"/>
          <p:cNvCxnSpPr>
            <a:endCxn id="26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Comm</a:t>
            </a:r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Independence</a:t>
            </a:r>
            <a:endParaRPr lang="en-US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Minion Pro"/>
              <a:cs typeface="Minion Pro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45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n 18"/>
          <p:cNvSpPr/>
          <p:nvPr/>
        </p:nvSpPr>
        <p:spPr>
          <a:xfrm rot="5400000">
            <a:off x="1588821" y="4271945"/>
            <a:ext cx="1051458" cy="737168"/>
          </a:xfrm>
          <a:prstGeom prst="can">
            <a:avLst>
              <a:gd name="adj" fmla="val 27806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WP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Communication-pattern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92500"/>
          </a:bodyPr>
          <a:lstStyle/>
          <a:p>
            <a:pPr marL="514350" indent="-514350"/>
            <a:r>
              <a:rPr lang="en-US" dirty="0" smtClean="0"/>
              <a:t>Allocation does not depend on communication </a:t>
            </a:r>
            <a:r>
              <a:rPr lang="en-US" dirty="0"/>
              <a:t>p</a:t>
            </a:r>
            <a:r>
              <a:rPr lang="en-US" dirty="0" smtClean="0"/>
              <a:t>attern</a:t>
            </a:r>
          </a:p>
          <a:p>
            <a:pPr marL="514350" indent="-514350"/>
            <a:r>
              <a:rPr lang="en-US" dirty="0" smtClean="0"/>
              <a:t>Per flow allocation does not have this property</a:t>
            </a:r>
          </a:p>
          <a:p>
            <a:pPr marL="914400" lvl="1" indent="-514350"/>
            <a:r>
              <a:rPr lang="en-US" dirty="0" smtClean="0"/>
              <a:t>(per flow = give equal shares to each flow)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4952951"/>
            <a:ext cx="228600" cy="228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4952951"/>
            <a:ext cx="228600" cy="228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6"/>
          </p:cNvCxnSpPr>
          <p:nvPr/>
        </p:nvCxnSpPr>
        <p:spPr>
          <a:xfrm>
            <a:off x="914400" y="5067251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3048000" y="462787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" y="462787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6"/>
            <a:endCxn id="10" idx="2"/>
          </p:cNvCxnSpPr>
          <p:nvPr/>
        </p:nvCxnSpPr>
        <p:spPr>
          <a:xfrm>
            <a:off x="914400" y="4742178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Can 19"/>
          <p:cNvSpPr/>
          <p:nvPr/>
        </p:nvSpPr>
        <p:spPr>
          <a:xfrm rot="5400000">
            <a:off x="6465621" y="4271994"/>
            <a:ext cx="1051458" cy="737168"/>
          </a:xfrm>
          <a:prstGeom prst="can">
            <a:avLst>
              <a:gd name="adj" fmla="val 27806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WP SemiLight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924800" y="4953000"/>
            <a:ext cx="228600" cy="228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62600" y="4953000"/>
            <a:ext cx="228600" cy="228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6"/>
          </p:cNvCxnSpPr>
          <p:nvPr/>
        </p:nvCxnSpPr>
        <p:spPr>
          <a:xfrm>
            <a:off x="5791200" y="5067300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3546331" y="4267200"/>
            <a:ext cx="1787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sz="2200" dirty="0" smtClean="0">
                <a:solidFill>
                  <a:schemeClr val="accent2"/>
                </a:solidFill>
              </a:rPr>
              <a:t>Same </a:t>
            </a:r>
            <a:r>
              <a:rPr lang="en-US" sz="2200" dirty="0" err="1" smtClean="0">
                <a:solidFill>
                  <a:schemeClr val="accent2"/>
                </a:solidFill>
              </a:rPr>
              <a:t>Bw</a:t>
            </a:r>
            <a:r>
              <a:rPr lang="en-US" sz="2200" dirty="0" smtClean="0">
                <a:solidFill>
                  <a:schemeClr val="accent2"/>
                </a:solidFill>
                <a:sym typeface="Wingdings" pitchFamily="2" charset="2"/>
              </a:rPr>
              <a:t>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48000" y="436884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85800" y="436884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2" idx="2"/>
          </p:cNvCxnSpPr>
          <p:nvPr/>
        </p:nvCxnSpPr>
        <p:spPr>
          <a:xfrm>
            <a:off x="914400" y="4483148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3048000" y="4114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5800" y="4114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6" idx="6"/>
            <a:endCxn id="65" idx="2"/>
          </p:cNvCxnSpPr>
          <p:nvPr/>
        </p:nvCxnSpPr>
        <p:spPr>
          <a:xfrm>
            <a:off x="914400" y="4229100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8" name="Oval 67"/>
          <p:cNvSpPr/>
          <p:nvPr/>
        </p:nvSpPr>
        <p:spPr>
          <a:xfrm>
            <a:off x="7924800" y="4622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62600" y="4622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9" idx="6"/>
            <a:endCxn id="68" idx="2"/>
          </p:cNvCxnSpPr>
          <p:nvPr/>
        </p:nvCxnSpPr>
        <p:spPr>
          <a:xfrm>
            <a:off x="5791200" y="4737100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7924800" y="436377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562600" y="436377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2" idx="6"/>
            <a:endCxn id="71" idx="2"/>
          </p:cNvCxnSpPr>
          <p:nvPr/>
        </p:nvCxnSpPr>
        <p:spPr>
          <a:xfrm>
            <a:off x="5791200" y="4478070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4" name="Oval 73"/>
          <p:cNvSpPr/>
          <p:nvPr/>
        </p:nvSpPr>
        <p:spPr>
          <a:xfrm>
            <a:off x="7924800" y="410972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62600" y="410972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4" idx="2"/>
          </p:cNvCxnSpPr>
          <p:nvPr/>
        </p:nvCxnSpPr>
        <p:spPr>
          <a:xfrm>
            <a:off x="5791200" y="4224022"/>
            <a:ext cx="21336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9" idx="6"/>
            <a:endCxn id="71" idx="2"/>
          </p:cNvCxnSpPr>
          <p:nvPr/>
        </p:nvCxnSpPr>
        <p:spPr>
          <a:xfrm flipV="1">
            <a:off x="5791200" y="4478070"/>
            <a:ext cx="2133600" cy="25903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stCxn id="69" idx="6"/>
            <a:endCxn id="74" idx="2"/>
          </p:cNvCxnSpPr>
          <p:nvPr/>
        </p:nvCxnSpPr>
        <p:spPr>
          <a:xfrm flipV="1">
            <a:off x="5791200" y="4224022"/>
            <a:ext cx="2133600" cy="513078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72" idx="6"/>
            <a:endCxn id="68" idx="2"/>
          </p:cNvCxnSpPr>
          <p:nvPr/>
        </p:nvCxnSpPr>
        <p:spPr>
          <a:xfrm>
            <a:off x="5791200" y="4478070"/>
            <a:ext cx="2133600" cy="25903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6" name="Straight Connector 85"/>
          <p:cNvCxnSpPr>
            <a:stCxn id="72" idx="6"/>
            <a:endCxn id="74" idx="2"/>
          </p:cNvCxnSpPr>
          <p:nvPr/>
        </p:nvCxnSpPr>
        <p:spPr>
          <a:xfrm flipV="1">
            <a:off x="5791200" y="4224022"/>
            <a:ext cx="2133600" cy="254048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75" idx="6"/>
            <a:endCxn id="68" idx="2"/>
          </p:cNvCxnSpPr>
          <p:nvPr/>
        </p:nvCxnSpPr>
        <p:spPr>
          <a:xfrm>
            <a:off x="5791200" y="4224022"/>
            <a:ext cx="2133600" cy="513078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2" name="Straight Connector 91"/>
          <p:cNvCxnSpPr>
            <a:stCxn id="75" idx="6"/>
            <a:endCxn id="71" idx="2"/>
          </p:cNvCxnSpPr>
          <p:nvPr/>
        </p:nvCxnSpPr>
        <p:spPr>
          <a:xfrm>
            <a:off x="5791200" y="4224022"/>
            <a:ext cx="2133600" cy="254048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42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10" grpId="0" animBg="1"/>
      <p:bldP spid="15" grpId="0" animBg="1"/>
      <p:bldP spid="20" grpId="0" animBg="1"/>
      <p:bldP spid="21" grpId="0" animBg="1"/>
      <p:bldP spid="22" grpId="0" animBg="1"/>
      <p:bldP spid="43" grpId="0"/>
      <p:bldP spid="62" grpId="0" animBg="1"/>
      <p:bldP spid="63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1" name="Straight Arrow Connector 20"/>
          <p:cNvCxnSpPr>
            <a:endCxn id="26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1" name="Straight Arrow Connector 30"/>
          <p:cNvCxnSpPr>
            <a:stCxn id="32" idx="2"/>
            <a:endCxn id="35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Minion Pro"/>
                <a:cs typeface="Minion Pro"/>
              </a:rPr>
              <a:t>Symmetry</a:t>
            </a:r>
            <a:endParaRPr lang="en-US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Minion Pro"/>
              <a:cs typeface="Minion Pro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69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/>
              <a:t>Networks are more difficult to share than other resources</a:t>
            </a:r>
            <a:endParaRPr lang="en-US" sz="2700" dirty="0"/>
          </a:p>
        </p:txBody>
      </p:sp>
      <p:sp>
        <p:nvSpPr>
          <p:cNvPr id="5" name="Can 4"/>
          <p:cNvSpPr/>
          <p:nvPr/>
        </p:nvSpPr>
        <p:spPr>
          <a:xfrm rot="5400000">
            <a:off x="4315308" y="3533292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3134614">
            <a:off x="3379914" y="4046844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7514700">
            <a:off x="3385004" y="3314053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2068751">
            <a:off x="2901035" y="4786354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7017009">
            <a:off x="3806850" y="4673042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2726412">
            <a:off x="5169943" y="3243156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8077333">
            <a:off x="4645051" y="5195143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 rot="7925556">
            <a:off x="5177705" y="3910932"/>
            <a:ext cx="463496" cy="101691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22500" y="3390900"/>
            <a:ext cx="4038600" cy="1765300"/>
          </a:xfrm>
          <a:custGeom>
            <a:avLst/>
            <a:gdLst>
              <a:gd name="connsiteX0" fmla="*/ 0 w 4000500"/>
              <a:gd name="connsiteY0" fmla="*/ 0 h 1752600"/>
              <a:gd name="connsiteX1" fmla="*/ 1155700 w 4000500"/>
              <a:gd name="connsiteY1" fmla="*/ 241300 h 1752600"/>
              <a:gd name="connsiteX2" fmla="*/ 1879600 w 4000500"/>
              <a:gd name="connsiteY2" fmla="*/ 711200 h 1752600"/>
              <a:gd name="connsiteX3" fmla="*/ 2730500 w 4000500"/>
              <a:gd name="connsiteY3" fmla="*/ 723900 h 1752600"/>
              <a:gd name="connsiteX4" fmla="*/ 4000500 w 4000500"/>
              <a:gd name="connsiteY4" fmla="*/ 1752600 h 1752600"/>
              <a:gd name="connsiteX0" fmla="*/ 0 w 4038600"/>
              <a:gd name="connsiteY0" fmla="*/ 0 h 1765300"/>
              <a:gd name="connsiteX1" fmla="*/ 1193800 w 4038600"/>
              <a:gd name="connsiteY1" fmla="*/ 254000 h 1765300"/>
              <a:gd name="connsiteX2" fmla="*/ 1917700 w 4038600"/>
              <a:gd name="connsiteY2" fmla="*/ 723900 h 1765300"/>
              <a:gd name="connsiteX3" fmla="*/ 2768600 w 4038600"/>
              <a:gd name="connsiteY3" fmla="*/ 736600 h 1765300"/>
              <a:gd name="connsiteX4" fmla="*/ 4038600 w 4038600"/>
              <a:gd name="connsiteY4" fmla="*/ 1765300 h 1765300"/>
              <a:gd name="connsiteX0" fmla="*/ 0 w 4038600"/>
              <a:gd name="connsiteY0" fmla="*/ 0 h 1765300"/>
              <a:gd name="connsiteX1" fmla="*/ 1193800 w 4038600"/>
              <a:gd name="connsiteY1" fmla="*/ 254000 h 1765300"/>
              <a:gd name="connsiteX2" fmla="*/ 1968500 w 4038600"/>
              <a:gd name="connsiteY2" fmla="*/ 635000 h 1765300"/>
              <a:gd name="connsiteX3" fmla="*/ 2768600 w 4038600"/>
              <a:gd name="connsiteY3" fmla="*/ 736600 h 1765300"/>
              <a:gd name="connsiteX4" fmla="*/ 4038600 w 4038600"/>
              <a:gd name="connsiteY4" fmla="*/ 1765300 h 1765300"/>
              <a:gd name="connsiteX0" fmla="*/ 0 w 4038600"/>
              <a:gd name="connsiteY0" fmla="*/ 0 h 1765300"/>
              <a:gd name="connsiteX1" fmla="*/ 1168400 w 4038600"/>
              <a:gd name="connsiteY1" fmla="*/ 317500 h 1765300"/>
              <a:gd name="connsiteX2" fmla="*/ 1968500 w 4038600"/>
              <a:gd name="connsiteY2" fmla="*/ 635000 h 1765300"/>
              <a:gd name="connsiteX3" fmla="*/ 2768600 w 4038600"/>
              <a:gd name="connsiteY3" fmla="*/ 736600 h 1765300"/>
              <a:gd name="connsiteX4" fmla="*/ 4038600 w 4038600"/>
              <a:gd name="connsiteY4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765300">
                <a:moveTo>
                  <a:pt x="0" y="0"/>
                </a:moveTo>
                <a:cubicBezTo>
                  <a:pt x="421216" y="61383"/>
                  <a:pt x="840317" y="211667"/>
                  <a:pt x="1168400" y="317500"/>
                </a:cubicBezTo>
                <a:cubicBezTo>
                  <a:pt x="1496483" y="423333"/>
                  <a:pt x="1701800" y="565150"/>
                  <a:pt x="1968500" y="635000"/>
                </a:cubicBezTo>
                <a:cubicBezTo>
                  <a:pt x="2235200" y="704850"/>
                  <a:pt x="2415117" y="563033"/>
                  <a:pt x="2768600" y="736600"/>
                </a:cubicBezTo>
                <a:cubicBezTo>
                  <a:pt x="3122083" y="910167"/>
                  <a:pt x="3580341" y="1337733"/>
                  <a:pt x="4038600" y="17653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8415142">
            <a:off x="2154049" y="3779032"/>
            <a:ext cx="4535783" cy="1360445"/>
          </a:xfrm>
          <a:custGeom>
            <a:avLst/>
            <a:gdLst>
              <a:gd name="connsiteX0" fmla="*/ 0 w 4000500"/>
              <a:gd name="connsiteY0" fmla="*/ 0 h 1752600"/>
              <a:gd name="connsiteX1" fmla="*/ 1155700 w 4000500"/>
              <a:gd name="connsiteY1" fmla="*/ 241300 h 1752600"/>
              <a:gd name="connsiteX2" fmla="*/ 1879600 w 4000500"/>
              <a:gd name="connsiteY2" fmla="*/ 711200 h 1752600"/>
              <a:gd name="connsiteX3" fmla="*/ 2730500 w 4000500"/>
              <a:gd name="connsiteY3" fmla="*/ 723900 h 1752600"/>
              <a:gd name="connsiteX4" fmla="*/ 4000500 w 4000500"/>
              <a:gd name="connsiteY4" fmla="*/ 1752600 h 1752600"/>
              <a:gd name="connsiteX0" fmla="*/ 0 w 4251812"/>
              <a:gd name="connsiteY0" fmla="*/ 0 h 1579663"/>
              <a:gd name="connsiteX1" fmla="*/ 1155700 w 4251812"/>
              <a:gd name="connsiteY1" fmla="*/ 241300 h 1579663"/>
              <a:gd name="connsiteX2" fmla="*/ 1879600 w 4251812"/>
              <a:gd name="connsiteY2" fmla="*/ 711200 h 1579663"/>
              <a:gd name="connsiteX3" fmla="*/ 2730500 w 4251812"/>
              <a:gd name="connsiteY3" fmla="*/ 723900 h 1579663"/>
              <a:gd name="connsiteX4" fmla="*/ 4251812 w 4251812"/>
              <a:gd name="connsiteY4" fmla="*/ 1579663 h 1579663"/>
              <a:gd name="connsiteX0" fmla="*/ 0 w 4251812"/>
              <a:gd name="connsiteY0" fmla="*/ 0 h 1579663"/>
              <a:gd name="connsiteX1" fmla="*/ 1155700 w 4251812"/>
              <a:gd name="connsiteY1" fmla="*/ 241300 h 1579663"/>
              <a:gd name="connsiteX2" fmla="*/ 1879600 w 4251812"/>
              <a:gd name="connsiteY2" fmla="*/ 711200 h 1579663"/>
              <a:gd name="connsiteX3" fmla="*/ 2563213 w 4251812"/>
              <a:gd name="connsiteY3" fmla="*/ 1135524 h 1579663"/>
              <a:gd name="connsiteX4" fmla="*/ 4251812 w 4251812"/>
              <a:gd name="connsiteY4" fmla="*/ 1579663 h 1579663"/>
              <a:gd name="connsiteX0" fmla="*/ 0 w 4251812"/>
              <a:gd name="connsiteY0" fmla="*/ 0 h 1579663"/>
              <a:gd name="connsiteX1" fmla="*/ 1155700 w 4251812"/>
              <a:gd name="connsiteY1" fmla="*/ 241300 h 1579663"/>
              <a:gd name="connsiteX2" fmla="*/ 2039313 w 4251812"/>
              <a:gd name="connsiteY2" fmla="*/ 352923 h 1579663"/>
              <a:gd name="connsiteX3" fmla="*/ 2563213 w 4251812"/>
              <a:gd name="connsiteY3" fmla="*/ 1135524 h 1579663"/>
              <a:gd name="connsiteX4" fmla="*/ 4251812 w 4251812"/>
              <a:gd name="connsiteY4" fmla="*/ 1579663 h 1579663"/>
              <a:gd name="connsiteX0" fmla="*/ 0 w 4599446"/>
              <a:gd name="connsiteY0" fmla="*/ 170834 h 1346339"/>
              <a:gd name="connsiteX1" fmla="*/ 1503334 w 4599446"/>
              <a:gd name="connsiteY1" fmla="*/ 7976 h 1346339"/>
              <a:gd name="connsiteX2" fmla="*/ 2386947 w 4599446"/>
              <a:gd name="connsiteY2" fmla="*/ 119599 h 1346339"/>
              <a:gd name="connsiteX3" fmla="*/ 2910847 w 4599446"/>
              <a:gd name="connsiteY3" fmla="*/ 902200 h 1346339"/>
              <a:gd name="connsiteX4" fmla="*/ 4599446 w 4599446"/>
              <a:gd name="connsiteY4" fmla="*/ 1346339 h 1346339"/>
              <a:gd name="connsiteX0" fmla="*/ 0 w 4535783"/>
              <a:gd name="connsiteY0" fmla="*/ 375385 h 1360445"/>
              <a:gd name="connsiteX1" fmla="*/ 1439671 w 4535783"/>
              <a:gd name="connsiteY1" fmla="*/ 22082 h 1360445"/>
              <a:gd name="connsiteX2" fmla="*/ 2323284 w 4535783"/>
              <a:gd name="connsiteY2" fmla="*/ 133705 h 1360445"/>
              <a:gd name="connsiteX3" fmla="*/ 2847184 w 4535783"/>
              <a:gd name="connsiteY3" fmla="*/ 916306 h 1360445"/>
              <a:gd name="connsiteX4" fmla="*/ 4535783 w 4535783"/>
              <a:gd name="connsiteY4" fmla="*/ 1360445 h 136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783" h="1360445">
                <a:moveTo>
                  <a:pt x="0" y="375385"/>
                </a:moveTo>
                <a:cubicBezTo>
                  <a:pt x="421216" y="436768"/>
                  <a:pt x="1052457" y="62362"/>
                  <a:pt x="1439671" y="22082"/>
                </a:cubicBezTo>
                <a:cubicBezTo>
                  <a:pt x="1826885" y="-18198"/>
                  <a:pt x="2088699" y="-15332"/>
                  <a:pt x="2323284" y="133705"/>
                </a:cubicBezTo>
                <a:cubicBezTo>
                  <a:pt x="2557870" y="282742"/>
                  <a:pt x="2478434" y="711849"/>
                  <a:pt x="2847184" y="916306"/>
                </a:cubicBezTo>
                <a:cubicBezTo>
                  <a:pt x="3215934" y="1120763"/>
                  <a:pt x="4077524" y="932878"/>
                  <a:pt x="4535783" y="136044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061281" y="3471769"/>
            <a:ext cx="1949119" cy="1455831"/>
          </a:xfrm>
          <a:custGeom>
            <a:avLst/>
            <a:gdLst>
              <a:gd name="connsiteX0" fmla="*/ 1745919 w 1949119"/>
              <a:gd name="connsiteY0" fmla="*/ 58831 h 1455831"/>
              <a:gd name="connsiteX1" fmla="*/ 501319 w 1949119"/>
              <a:gd name="connsiteY1" fmla="*/ 46131 h 1455831"/>
              <a:gd name="connsiteX2" fmla="*/ 6019 w 1949119"/>
              <a:gd name="connsiteY2" fmla="*/ 566831 h 1455831"/>
              <a:gd name="connsiteX3" fmla="*/ 793419 w 1949119"/>
              <a:gd name="connsiteY3" fmla="*/ 1176431 h 1455831"/>
              <a:gd name="connsiteX4" fmla="*/ 1949119 w 1949119"/>
              <a:gd name="connsiteY4" fmla="*/ 1455831 h 145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119" h="1455831">
                <a:moveTo>
                  <a:pt x="1745919" y="58831"/>
                </a:moveTo>
                <a:cubicBezTo>
                  <a:pt x="1268610" y="10147"/>
                  <a:pt x="791302" y="-38536"/>
                  <a:pt x="501319" y="46131"/>
                </a:cubicBezTo>
                <a:cubicBezTo>
                  <a:pt x="211336" y="130798"/>
                  <a:pt x="-42664" y="378448"/>
                  <a:pt x="6019" y="566831"/>
                </a:cubicBezTo>
                <a:cubicBezTo>
                  <a:pt x="54702" y="755214"/>
                  <a:pt x="469569" y="1028264"/>
                  <a:pt x="793419" y="1176431"/>
                </a:cubicBezTo>
                <a:cubicBezTo>
                  <a:pt x="1117269" y="1324598"/>
                  <a:pt x="1533194" y="1390214"/>
                  <a:pt x="1949119" y="1455831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184401" y="3517900"/>
            <a:ext cx="1811478" cy="2514600"/>
          </a:xfrm>
          <a:custGeom>
            <a:avLst/>
            <a:gdLst>
              <a:gd name="connsiteX0" fmla="*/ 76200 w 1806089"/>
              <a:gd name="connsiteY0" fmla="*/ 0 h 2514600"/>
              <a:gd name="connsiteX1" fmla="*/ 1727200 w 1806089"/>
              <a:gd name="connsiteY1" fmla="*/ 508000 h 2514600"/>
              <a:gd name="connsiteX2" fmla="*/ 1384300 w 1806089"/>
              <a:gd name="connsiteY2" fmla="*/ 1117600 h 2514600"/>
              <a:gd name="connsiteX3" fmla="*/ 0 w 1806089"/>
              <a:gd name="connsiteY3" fmla="*/ 2514600 h 2514600"/>
              <a:gd name="connsiteX0" fmla="*/ 0 w 1811478"/>
              <a:gd name="connsiteY0" fmla="*/ 0 h 2514600"/>
              <a:gd name="connsiteX1" fmla="*/ 1727200 w 1811478"/>
              <a:gd name="connsiteY1" fmla="*/ 508000 h 2514600"/>
              <a:gd name="connsiteX2" fmla="*/ 1384300 w 1811478"/>
              <a:gd name="connsiteY2" fmla="*/ 1117600 h 2514600"/>
              <a:gd name="connsiteX3" fmla="*/ 0 w 1811478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478" h="2514600">
                <a:moveTo>
                  <a:pt x="0" y="0"/>
                </a:moveTo>
                <a:cubicBezTo>
                  <a:pt x="716491" y="160866"/>
                  <a:pt x="1496483" y="321733"/>
                  <a:pt x="1727200" y="508000"/>
                </a:cubicBezTo>
                <a:cubicBezTo>
                  <a:pt x="1957917" y="694267"/>
                  <a:pt x="1672167" y="783167"/>
                  <a:pt x="1384300" y="1117600"/>
                </a:cubicBezTo>
                <a:cubicBezTo>
                  <a:pt x="1096433" y="1452033"/>
                  <a:pt x="548216" y="1983316"/>
                  <a:pt x="0" y="251460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3116111"/>
            <a:ext cx="719062" cy="706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/>
              <a:t>X</a:t>
            </a:r>
            <a:endParaRPr lang="en-US" sz="30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6160407" y="5049857"/>
            <a:ext cx="719062" cy="706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2405138" y="6025500"/>
            <a:ext cx="719062" cy="7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6261100" y="2562113"/>
            <a:ext cx="719062" cy="7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818993" y="3116111"/>
            <a:ext cx="719062" cy="706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6980162" y="4696658"/>
            <a:ext cx="719062" cy="7063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1600200" y="5846802"/>
            <a:ext cx="719062" cy="706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21" grpId="0" animBg="1"/>
      <p:bldP spid="24" grpId="0" animBg="1"/>
      <p:bldP spid="15" grpId="0" animBg="1"/>
      <p:bldP spid="13" grpId="0" animBg="1"/>
      <p:bldP spid="14" grpId="0" animBg="1"/>
      <p:bldP spid="19" grpId="0" animBg="1"/>
      <p:bldP spid="20" grpId="0" animBg="1"/>
      <p:bldP spid="22" grpId="0" animBg="1"/>
      <p:bldP spid="23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n 25"/>
          <p:cNvSpPr/>
          <p:nvPr/>
        </p:nvSpPr>
        <p:spPr>
          <a:xfrm rot="5400000">
            <a:off x="1927501" y="4328179"/>
            <a:ext cx="1104631" cy="540034"/>
          </a:xfrm>
          <a:prstGeom prst="can">
            <a:avLst>
              <a:gd name="adj" fmla="val 27806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WP SemiLight" pitchFamily="34" charset="0"/>
            </a:endParaRPr>
          </a:p>
        </p:txBody>
      </p:sp>
      <p:sp>
        <p:nvSpPr>
          <p:cNvPr id="27" name="Can 26"/>
          <p:cNvSpPr/>
          <p:nvPr/>
        </p:nvSpPr>
        <p:spPr>
          <a:xfrm rot="5400000">
            <a:off x="6347103" y="4339111"/>
            <a:ext cx="1104630" cy="540034"/>
          </a:xfrm>
          <a:prstGeom prst="can">
            <a:avLst>
              <a:gd name="adj" fmla="val 27806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WP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pPr marL="514350" indent="-514350"/>
            <a:r>
              <a:rPr lang="en-US" sz="3100" dirty="0" smtClean="0"/>
              <a:t>Swapping demand directions preserves allocation</a:t>
            </a:r>
          </a:p>
          <a:p>
            <a:pPr marL="514350" indent="-514350"/>
            <a:r>
              <a:rPr lang="en-US" sz="3100" dirty="0" smtClean="0"/>
              <a:t>Per source allocation lacks this property</a:t>
            </a:r>
          </a:p>
          <a:p>
            <a:pPr marL="914400" lvl="1" indent="-514350"/>
            <a:r>
              <a:rPr lang="en-US" dirty="0"/>
              <a:t>(per </a:t>
            </a:r>
            <a:r>
              <a:rPr lang="en-US" dirty="0" smtClean="0"/>
              <a:t>source </a:t>
            </a:r>
            <a:r>
              <a:rPr lang="en-US" dirty="0"/>
              <a:t>= give equal shares to each </a:t>
            </a:r>
            <a:r>
              <a:rPr lang="en-US" dirty="0" smtClean="0"/>
              <a:t>source)</a:t>
            </a:r>
            <a:endParaRPr lang="en-US" dirty="0"/>
          </a:p>
          <a:p>
            <a:pPr marL="914400" lvl="1" indent="-514350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045878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6"/>
            <a:endCxn id="7" idx="2"/>
          </p:cNvCxnSpPr>
          <p:nvPr/>
        </p:nvCxnSpPr>
        <p:spPr>
          <a:xfrm>
            <a:off x="1295400" y="4160178"/>
            <a:ext cx="2133600" cy="173042"/>
          </a:xfrm>
          <a:prstGeom prst="line">
            <a:avLst/>
          </a:prstGeom>
          <a:ln w="38100">
            <a:headEnd type="arrow" w="lg" len="lg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421892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4416698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6"/>
            <a:endCxn id="7" idx="2"/>
          </p:cNvCxnSpPr>
          <p:nvPr/>
        </p:nvCxnSpPr>
        <p:spPr>
          <a:xfrm flipV="1">
            <a:off x="1295400" y="4333220"/>
            <a:ext cx="2133600" cy="197778"/>
          </a:xfrm>
          <a:prstGeom prst="line">
            <a:avLst/>
          </a:prstGeom>
          <a:ln w="38100">
            <a:headEnd type="arrow" w="lg" len="lg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2" idx="6"/>
            <a:endCxn id="11" idx="2"/>
          </p:cNvCxnSpPr>
          <p:nvPr/>
        </p:nvCxnSpPr>
        <p:spPr>
          <a:xfrm>
            <a:off x="1295400" y="4945722"/>
            <a:ext cx="2133600" cy="197778"/>
          </a:xfrm>
          <a:prstGeom prst="line">
            <a:avLst/>
          </a:prstGeom>
          <a:ln w="38100">
            <a:headEnd type="arrow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34290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6800" y="48314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6" idx="2"/>
          </p:cNvCxnSpPr>
          <p:nvPr/>
        </p:nvCxnSpPr>
        <p:spPr>
          <a:xfrm flipV="1">
            <a:off x="1295400" y="4762500"/>
            <a:ext cx="2133600" cy="183222"/>
          </a:xfrm>
          <a:prstGeom prst="line">
            <a:avLst/>
          </a:prstGeom>
          <a:ln w="38100">
            <a:headEnd type="arrow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62600" y="4038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  <a:endCxn id="17" idx="2"/>
          </p:cNvCxnSpPr>
          <p:nvPr/>
        </p:nvCxnSpPr>
        <p:spPr>
          <a:xfrm>
            <a:off x="5791200" y="4152900"/>
            <a:ext cx="2133600" cy="173042"/>
          </a:xfrm>
          <a:prstGeom prst="line">
            <a:avLst/>
          </a:prstGeom>
          <a:ln w="38100">
            <a:tailEnd type="arrow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7924800" y="46409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4211642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440942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 flipV="1">
            <a:off x="5791200" y="4325942"/>
            <a:ext cx="2133600" cy="197778"/>
          </a:xfrm>
          <a:prstGeom prst="line">
            <a:avLst/>
          </a:prstGeom>
          <a:ln w="38100">
            <a:tailEnd type="arrow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22" idx="6"/>
            <a:endCxn id="21" idx="2"/>
          </p:cNvCxnSpPr>
          <p:nvPr/>
        </p:nvCxnSpPr>
        <p:spPr>
          <a:xfrm>
            <a:off x="5791200" y="4938444"/>
            <a:ext cx="2133600" cy="197778"/>
          </a:xfrm>
          <a:prstGeom prst="line">
            <a:avLst/>
          </a:prstGeom>
          <a:ln w="381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7924800" y="50219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62600" y="48241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6"/>
            <a:endCxn id="16" idx="2"/>
          </p:cNvCxnSpPr>
          <p:nvPr/>
        </p:nvCxnSpPr>
        <p:spPr>
          <a:xfrm flipV="1">
            <a:off x="5791200" y="4755222"/>
            <a:ext cx="2133600" cy="183222"/>
          </a:xfrm>
          <a:prstGeom prst="line">
            <a:avLst/>
          </a:prstGeom>
          <a:ln w="3810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3774930" y="4110498"/>
            <a:ext cx="1787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lang="en-US" sz="2200" dirty="0" smtClean="0">
                <a:solidFill>
                  <a:srgbClr val="C00000"/>
                </a:solidFill>
              </a:rPr>
              <a:t>Same </a:t>
            </a:r>
            <a:r>
              <a:rPr lang="en-US" sz="2200" dirty="0" err="1" smtClean="0">
                <a:solidFill>
                  <a:srgbClr val="C00000"/>
                </a:solidFill>
              </a:rPr>
              <a:t>Bw</a:t>
            </a:r>
            <a:r>
              <a:rPr lang="en-US" sz="220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4931" y="4731302"/>
            <a:ext cx="1787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200" dirty="0" smtClean="0">
                <a:solidFill>
                  <a:schemeClr val="tx2"/>
                </a:solidFill>
              </a:rPr>
              <a:t>Same </a:t>
            </a:r>
            <a:r>
              <a:rPr lang="en-US" sz="2200" dirty="0" err="1" smtClean="0">
                <a:solidFill>
                  <a:schemeClr val="tx2"/>
                </a:solidFill>
              </a:rPr>
              <a:t>Bw</a:t>
            </a:r>
            <a:r>
              <a:rPr lang="en-US" sz="22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80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8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Goals, Tradeoffs, Properties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1" name="Straight Arrow Connector 20"/>
          <p:cNvCxnSpPr>
            <a:endCxn id="26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1" name="Straight Arrow Connector 30"/>
          <p:cNvCxnSpPr>
            <a:stCxn id="32" idx="2"/>
            <a:endCxn id="35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3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Framework for understanding network sharing in cloud computing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Goals, tradeoffs, properties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Solutions for sharing the network </a:t>
            </a:r>
          </a:p>
          <a:p>
            <a:pPr marL="914400" lvl="1" indent="-514350"/>
            <a:r>
              <a:rPr lang="en-US" dirty="0" smtClean="0"/>
              <a:t>Existing policies in this framework</a:t>
            </a:r>
            <a:endParaRPr lang="en-US" dirty="0"/>
          </a:p>
          <a:p>
            <a:pPr marL="914400" lvl="1" indent="-514350"/>
            <a:r>
              <a:rPr lang="en-US" dirty="0" smtClean="0"/>
              <a:t>New policies representing different points in the design space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6596" y="3858768"/>
            <a:ext cx="489204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4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590801" y="1226869"/>
            <a:ext cx="6406550" cy="4316789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9"/>
              <a:gd name="connsiteY0" fmla="*/ 1786312 h 3848393"/>
              <a:gd name="connsiteX1" fmla="*/ 387633 w 6157429"/>
              <a:gd name="connsiteY1" fmla="*/ 2378740 h 3848393"/>
              <a:gd name="connsiteX2" fmla="*/ 65661 w 6157429"/>
              <a:gd name="connsiteY2" fmla="*/ 3409050 h 3848393"/>
              <a:gd name="connsiteX3" fmla="*/ 1817188 w 6157429"/>
              <a:gd name="connsiteY3" fmla="*/ 3795416 h 3848393"/>
              <a:gd name="connsiteX4" fmla="*/ 4830844 w 6157429"/>
              <a:gd name="connsiteY4" fmla="*/ 3743900 h 3848393"/>
              <a:gd name="connsiteX5" fmla="*/ 6157368 w 6157429"/>
              <a:gd name="connsiteY5" fmla="*/ 3524959 h 3848393"/>
              <a:gd name="connsiteX6" fmla="*/ 4882360 w 6157429"/>
              <a:gd name="connsiteY6" fmla="*/ 150695 h 3848393"/>
              <a:gd name="connsiteX7" fmla="*/ 3813414 w 6157429"/>
              <a:gd name="connsiteY7" fmla="*/ 704486 h 3848393"/>
              <a:gd name="connsiteX8" fmla="*/ 2731588 w 6157429"/>
              <a:gd name="connsiteY8" fmla="*/ 1644644 h 3848393"/>
              <a:gd name="connsiteX9" fmla="*/ 542180 w 6157429"/>
              <a:gd name="connsiteY9" fmla="*/ 1786312 h 3848393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8"/>
              <a:gd name="connsiteY0" fmla="*/ 1797864 h 3859945"/>
              <a:gd name="connsiteX1" fmla="*/ 387633 w 6157428"/>
              <a:gd name="connsiteY1" fmla="*/ 2390292 h 3859945"/>
              <a:gd name="connsiteX2" fmla="*/ 65661 w 6157428"/>
              <a:gd name="connsiteY2" fmla="*/ 3420602 h 3859945"/>
              <a:gd name="connsiteX3" fmla="*/ 1817188 w 6157428"/>
              <a:gd name="connsiteY3" fmla="*/ 3806968 h 3859945"/>
              <a:gd name="connsiteX4" fmla="*/ 4830844 w 6157428"/>
              <a:gd name="connsiteY4" fmla="*/ 3755452 h 3859945"/>
              <a:gd name="connsiteX5" fmla="*/ 6157368 w 6157428"/>
              <a:gd name="connsiteY5" fmla="*/ 3536511 h 3859945"/>
              <a:gd name="connsiteX6" fmla="*/ 4882360 w 6157428"/>
              <a:gd name="connsiteY6" fmla="*/ 162247 h 3859945"/>
              <a:gd name="connsiteX7" fmla="*/ 3877808 w 6157428"/>
              <a:gd name="connsiteY7" fmla="*/ 716038 h 3859945"/>
              <a:gd name="connsiteX8" fmla="*/ 2731588 w 6157428"/>
              <a:gd name="connsiteY8" fmla="*/ 1656196 h 3859945"/>
              <a:gd name="connsiteX9" fmla="*/ 542180 w 6157428"/>
              <a:gd name="connsiteY9" fmla="*/ 1797864 h 3859945"/>
              <a:gd name="connsiteX0" fmla="*/ 542180 w 6114231"/>
              <a:gd name="connsiteY0" fmla="*/ 1776849 h 3819433"/>
              <a:gd name="connsiteX1" fmla="*/ 387633 w 6114231"/>
              <a:gd name="connsiteY1" fmla="*/ 2369277 h 3819433"/>
              <a:gd name="connsiteX2" fmla="*/ 65661 w 6114231"/>
              <a:gd name="connsiteY2" fmla="*/ 3399587 h 3819433"/>
              <a:gd name="connsiteX3" fmla="*/ 1817188 w 6114231"/>
              <a:gd name="connsiteY3" fmla="*/ 3785953 h 3819433"/>
              <a:gd name="connsiteX4" fmla="*/ 4830844 w 6114231"/>
              <a:gd name="connsiteY4" fmla="*/ 3734437 h 3819433"/>
              <a:gd name="connsiteX5" fmla="*/ 6114168 w 6114231"/>
              <a:gd name="connsiteY5" fmla="*/ 3213096 h 3819433"/>
              <a:gd name="connsiteX6" fmla="*/ 4882360 w 6114231"/>
              <a:gd name="connsiteY6" fmla="*/ 141232 h 3819433"/>
              <a:gd name="connsiteX7" fmla="*/ 3877808 w 6114231"/>
              <a:gd name="connsiteY7" fmla="*/ 695023 h 3819433"/>
              <a:gd name="connsiteX8" fmla="*/ 2731588 w 6114231"/>
              <a:gd name="connsiteY8" fmla="*/ 1635181 h 3819433"/>
              <a:gd name="connsiteX9" fmla="*/ 542180 w 6114231"/>
              <a:gd name="connsiteY9" fmla="*/ 1776849 h 3819433"/>
              <a:gd name="connsiteX0" fmla="*/ 542180 w 6114311"/>
              <a:gd name="connsiteY0" fmla="*/ 1807864 h 3850448"/>
              <a:gd name="connsiteX1" fmla="*/ 387633 w 6114311"/>
              <a:gd name="connsiteY1" fmla="*/ 2400292 h 3850448"/>
              <a:gd name="connsiteX2" fmla="*/ 65661 w 6114311"/>
              <a:gd name="connsiteY2" fmla="*/ 3430602 h 3850448"/>
              <a:gd name="connsiteX3" fmla="*/ 1817188 w 6114311"/>
              <a:gd name="connsiteY3" fmla="*/ 3816968 h 3850448"/>
              <a:gd name="connsiteX4" fmla="*/ 4830844 w 6114311"/>
              <a:gd name="connsiteY4" fmla="*/ 3765452 h 3850448"/>
              <a:gd name="connsiteX5" fmla="*/ 6114168 w 6114311"/>
              <a:gd name="connsiteY5" fmla="*/ 3244111 h 3850448"/>
              <a:gd name="connsiteX6" fmla="*/ 4767160 w 6114311"/>
              <a:gd name="connsiteY6" fmla="*/ 136247 h 3850448"/>
              <a:gd name="connsiteX7" fmla="*/ 3877808 w 6114311"/>
              <a:gd name="connsiteY7" fmla="*/ 726038 h 3850448"/>
              <a:gd name="connsiteX8" fmla="*/ 2731588 w 6114311"/>
              <a:gd name="connsiteY8" fmla="*/ 1666196 h 3850448"/>
              <a:gd name="connsiteX9" fmla="*/ 542180 w 6114311"/>
              <a:gd name="connsiteY9" fmla="*/ 1807864 h 3850448"/>
              <a:gd name="connsiteX0" fmla="*/ 542180 w 6114311"/>
              <a:gd name="connsiteY0" fmla="*/ 1674087 h 3716671"/>
              <a:gd name="connsiteX1" fmla="*/ 387633 w 6114311"/>
              <a:gd name="connsiteY1" fmla="*/ 2266515 h 3716671"/>
              <a:gd name="connsiteX2" fmla="*/ 65661 w 6114311"/>
              <a:gd name="connsiteY2" fmla="*/ 3296825 h 3716671"/>
              <a:gd name="connsiteX3" fmla="*/ 1817188 w 6114311"/>
              <a:gd name="connsiteY3" fmla="*/ 3683191 h 3716671"/>
              <a:gd name="connsiteX4" fmla="*/ 4830844 w 6114311"/>
              <a:gd name="connsiteY4" fmla="*/ 3631675 h 3716671"/>
              <a:gd name="connsiteX5" fmla="*/ 6114168 w 6114311"/>
              <a:gd name="connsiteY5" fmla="*/ 3110334 h 3716671"/>
              <a:gd name="connsiteX6" fmla="*/ 4767160 w 6114311"/>
              <a:gd name="connsiteY6" fmla="*/ 2470 h 3716671"/>
              <a:gd name="connsiteX7" fmla="*/ 3877808 w 6114311"/>
              <a:gd name="connsiteY7" fmla="*/ 592261 h 3716671"/>
              <a:gd name="connsiteX8" fmla="*/ 2731588 w 6114311"/>
              <a:gd name="connsiteY8" fmla="*/ 1532419 h 3716671"/>
              <a:gd name="connsiteX9" fmla="*/ 542180 w 6114311"/>
              <a:gd name="connsiteY9" fmla="*/ 1674087 h 3716671"/>
              <a:gd name="connsiteX0" fmla="*/ 542180 w 6117160"/>
              <a:gd name="connsiteY0" fmla="*/ 1716971 h 3759555"/>
              <a:gd name="connsiteX1" fmla="*/ 387633 w 6117160"/>
              <a:gd name="connsiteY1" fmla="*/ 2309399 h 3759555"/>
              <a:gd name="connsiteX2" fmla="*/ 65661 w 6117160"/>
              <a:gd name="connsiteY2" fmla="*/ 3339709 h 3759555"/>
              <a:gd name="connsiteX3" fmla="*/ 1817188 w 6117160"/>
              <a:gd name="connsiteY3" fmla="*/ 3726075 h 3759555"/>
              <a:gd name="connsiteX4" fmla="*/ 4830844 w 6117160"/>
              <a:gd name="connsiteY4" fmla="*/ 3674559 h 3759555"/>
              <a:gd name="connsiteX5" fmla="*/ 6114168 w 6117160"/>
              <a:gd name="connsiteY5" fmla="*/ 3153218 h 3759555"/>
              <a:gd name="connsiteX6" fmla="*/ 4522360 w 6117160"/>
              <a:gd name="connsiteY6" fmla="*/ 2154 h 3759555"/>
              <a:gd name="connsiteX7" fmla="*/ 3877808 w 6117160"/>
              <a:gd name="connsiteY7" fmla="*/ 635145 h 3759555"/>
              <a:gd name="connsiteX8" fmla="*/ 2731588 w 6117160"/>
              <a:gd name="connsiteY8" fmla="*/ 1575303 h 3759555"/>
              <a:gd name="connsiteX9" fmla="*/ 542180 w 6117160"/>
              <a:gd name="connsiteY9" fmla="*/ 1716971 h 3759555"/>
              <a:gd name="connsiteX0" fmla="*/ 542180 w 6117160"/>
              <a:gd name="connsiteY0" fmla="*/ 1796214 h 3838798"/>
              <a:gd name="connsiteX1" fmla="*/ 387633 w 6117160"/>
              <a:gd name="connsiteY1" fmla="*/ 2388642 h 3838798"/>
              <a:gd name="connsiteX2" fmla="*/ 65661 w 6117160"/>
              <a:gd name="connsiteY2" fmla="*/ 3418952 h 3838798"/>
              <a:gd name="connsiteX3" fmla="*/ 1817188 w 6117160"/>
              <a:gd name="connsiteY3" fmla="*/ 3805318 h 3838798"/>
              <a:gd name="connsiteX4" fmla="*/ 4830844 w 6117160"/>
              <a:gd name="connsiteY4" fmla="*/ 3753802 h 3838798"/>
              <a:gd name="connsiteX5" fmla="*/ 6114168 w 6117160"/>
              <a:gd name="connsiteY5" fmla="*/ 3232461 h 3838798"/>
              <a:gd name="connsiteX6" fmla="*/ 4522360 w 6117160"/>
              <a:gd name="connsiteY6" fmla="*/ 81397 h 3838798"/>
              <a:gd name="connsiteX7" fmla="*/ 3791408 w 6117160"/>
              <a:gd name="connsiteY7" fmla="*/ 1038388 h 3838798"/>
              <a:gd name="connsiteX8" fmla="*/ 2731588 w 6117160"/>
              <a:gd name="connsiteY8" fmla="*/ 1654546 h 3838798"/>
              <a:gd name="connsiteX9" fmla="*/ 542180 w 6117160"/>
              <a:gd name="connsiteY9" fmla="*/ 1796214 h 3838798"/>
              <a:gd name="connsiteX0" fmla="*/ 542180 w 6117160"/>
              <a:gd name="connsiteY0" fmla="*/ 1804345 h 3846929"/>
              <a:gd name="connsiteX1" fmla="*/ 387633 w 6117160"/>
              <a:gd name="connsiteY1" fmla="*/ 2396773 h 3846929"/>
              <a:gd name="connsiteX2" fmla="*/ 65661 w 6117160"/>
              <a:gd name="connsiteY2" fmla="*/ 3427083 h 3846929"/>
              <a:gd name="connsiteX3" fmla="*/ 1817188 w 6117160"/>
              <a:gd name="connsiteY3" fmla="*/ 3813449 h 3846929"/>
              <a:gd name="connsiteX4" fmla="*/ 4830844 w 6117160"/>
              <a:gd name="connsiteY4" fmla="*/ 3761933 h 3846929"/>
              <a:gd name="connsiteX5" fmla="*/ 6114168 w 6117160"/>
              <a:gd name="connsiteY5" fmla="*/ 3240592 h 3846929"/>
              <a:gd name="connsiteX6" fmla="*/ 4522360 w 6117160"/>
              <a:gd name="connsiteY6" fmla="*/ 89528 h 3846929"/>
              <a:gd name="connsiteX7" fmla="*/ 3798608 w 6117160"/>
              <a:gd name="connsiteY7" fmla="*/ 981719 h 3846929"/>
              <a:gd name="connsiteX8" fmla="*/ 2731588 w 6117160"/>
              <a:gd name="connsiteY8" fmla="*/ 1662677 h 3846929"/>
              <a:gd name="connsiteX9" fmla="*/ 542180 w 6117160"/>
              <a:gd name="connsiteY9" fmla="*/ 1804345 h 3846929"/>
              <a:gd name="connsiteX0" fmla="*/ 542180 w 6117160"/>
              <a:gd name="connsiteY0" fmla="*/ 1714825 h 3757409"/>
              <a:gd name="connsiteX1" fmla="*/ 387633 w 6117160"/>
              <a:gd name="connsiteY1" fmla="*/ 2307253 h 3757409"/>
              <a:gd name="connsiteX2" fmla="*/ 65661 w 6117160"/>
              <a:gd name="connsiteY2" fmla="*/ 3337563 h 3757409"/>
              <a:gd name="connsiteX3" fmla="*/ 1817188 w 6117160"/>
              <a:gd name="connsiteY3" fmla="*/ 3723929 h 3757409"/>
              <a:gd name="connsiteX4" fmla="*/ 4830844 w 6117160"/>
              <a:gd name="connsiteY4" fmla="*/ 3672413 h 3757409"/>
              <a:gd name="connsiteX5" fmla="*/ 6114168 w 6117160"/>
              <a:gd name="connsiteY5" fmla="*/ 3151072 h 3757409"/>
              <a:gd name="connsiteX6" fmla="*/ 4522360 w 6117160"/>
              <a:gd name="connsiteY6" fmla="*/ 8 h 3757409"/>
              <a:gd name="connsiteX7" fmla="*/ 3798608 w 6117160"/>
              <a:gd name="connsiteY7" fmla="*/ 892199 h 3757409"/>
              <a:gd name="connsiteX8" fmla="*/ 2731588 w 6117160"/>
              <a:gd name="connsiteY8" fmla="*/ 1573157 h 3757409"/>
              <a:gd name="connsiteX9" fmla="*/ 542180 w 6117160"/>
              <a:gd name="connsiteY9" fmla="*/ 1714825 h 3757409"/>
              <a:gd name="connsiteX0" fmla="*/ 542180 w 6118125"/>
              <a:gd name="connsiteY0" fmla="*/ 1714825 h 3757409"/>
              <a:gd name="connsiteX1" fmla="*/ 387633 w 6118125"/>
              <a:gd name="connsiteY1" fmla="*/ 2307253 h 3757409"/>
              <a:gd name="connsiteX2" fmla="*/ 65661 w 6118125"/>
              <a:gd name="connsiteY2" fmla="*/ 3337563 h 3757409"/>
              <a:gd name="connsiteX3" fmla="*/ 1817188 w 6118125"/>
              <a:gd name="connsiteY3" fmla="*/ 3723929 h 3757409"/>
              <a:gd name="connsiteX4" fmla="*/ 4830844 w 6118125"/>
              <a:gd name="connsiteY4" fmla="*/ 3672413 h 3757409"/>
              <a:gd name="connsiteX5" fmla="*/ 6114168 w 6118125"/>
              <a:gd name="connsiteY5" fmla="*/ 3151072 h 3757409"/>
              <a:gd name="connsiteX6" fmla="*/ 4471960 w 6118125"/>
              <a:gd name="connsiteY6" fmla="*/ 8 h 3757409"/>
              <a:gd name="connsiteX7" fmla="*/ 3798608 w 6118125"/>
              <a:gd name="connsiteY7" fmla="*/ 892199 h 3757409"/>
              <a:gd name="connsiteX8" fmla="*/ 2731588 w 6118125"/>
              <a:gd name="connsiteY8" fmla="*/ 1573157 h 3757409"/>
              <a:gd name="connsiteX9" fmla="*/ 542180 w 6118125"/>
              <a:gd name="connsiteY9" fmla="*/ 1714825 h 37574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989166 w 6118125"/>
              <a:gd name="connsiteY8" fmla="*/ 2208379 h 3735809"/>
              <a:gd name="connsiteX9" fmla="*/ 542180 w 6118125"/>
              <a:gd name="connsiteY9" fmla="*/ 1693225 h 3735809"/>
              <a:gd name="connsiteX0" fmla="*/ 560585 w 6136530"/>
              <a:gd name="connsiteY0" fmla="*/ 1693225 h 3735809"/>
              <a:gd name="connsiteX1" fmla="*/ 84066 w 6136530"/>
              <a:gd name="connsiteY1" fmla="*/ 3315963 h 3735809"/>
              <a:gd name="connsiteX2" fmla="*/ 1835593 w 6136530"/>
              <a:gd name="connsiteY2" fmla="*/ 3702329 h 3735809"/>
              <a:gd name="connsiteX3" fmla="*/ 4849249 w 6136530"/>
              <a:gd name="connsiteY3" fmla="*/ 3650813 h 3735809"/>
              <a:gd name="connsiteX4" fmla="*/ 6132573 w 6136530"/>
              <a:gd name="connsiteY4" fmla="*/ 3129472 h 3735809"/>
              <a:gd name="connsiteX5" fmla="*/ 4490365 w 6136530"/>
              <a:gd name="connsiteY5" fmla="*/ 8 h 3735809"/>
              <a:gd name="connsiteX6" fmla="*/ 3817013 w 6136530"/>
              <a:gd name="connsiteY6" fmla="*/ 870599 h 3735809"/>
              <a:gd name="connsiteX7" fmla="*/ 3007571 w 6136530"/>
              <a:gd name="connsiteY7" fmla="*/ 2208379 h 3735809"/>
              <a:gd name="connsiteX8" fmla="*/ 560585 w 6136530"/>
              <a:gd name="connsiteY8" fmla="*/ 1693225 h 3735809"/>
              <a:gd name="connsiteX0" fmla="*/ 541453 w 6143156"/>
              <a:gd name="connsiteY0" fmla="*/ 2388684 h 3735809"/>
              <a:gd name="connsiteX1" fmla="*/ 90692 w 6143156"/>
              <a:gd name="connsiteY1" fmla="*/ 3315963 h 3735809"/>
              <a:gd name="connsiteX2" fmla="*/ 1842219 w 6143156"/>
              <a:gd name="connsiteY2" fmla="*/ 3702329 h 3735809"/>
              <a:gd name="connsiteX3" fmla="*/ 4855875 w 6143156"/>
              <a:gd name="connsiteY3" fmla="*/ 3650813 h 3735809"/>
              <a:gd name="connsiteX4" fmla="*/ 6139199 w 6143156"/>
              <a:gd name="connsiteY4" fmla="*/ 3129472 h 3735809"/>
              <a:gd name="connsiteX5" fmla="*/ 4496991 w 6143156"/>
              <a:gd name="connsiteY5" fmla="*/ 8 h 3735809"/>
              <a:gd name="connsiteX6" fmla="*/ 3823639 w 6143156"/>
              <a:gd name="connsiteY6" fmla="*/ 870599 h 3735809"/>
              <a:gd name="connsiteX7" fmla="*/ 3014197 w 6143156"/>
              <a:gd name="connsiteY7" fmla="*/ 2208379 h 3735809"/>
              <a:gd name="connsiteX8" fmla="*/ 541453 w 6143156"/>
              <a:gd name="connsiteY8" fmla="*/ 2388684 h 3735809"/>
              <a:gd name="connsiteX0" fmla="*/ 544458 w 6146161"/>
              <a:gd name="connsiteY0" fmla="*/ 2388684 h 3735809"/>
              <a:gd name="connsiteX1" fmla="*/ 93697 w 6146161"/>
              <a:gd name="connsiteY1" fmla="*/ 3315963 h 3735809"/>
              <a:gd name="connsiteX2" fmla="*/ 1845224 w 6146161"/>
              <a:gd name="connsiteY2" fmla="*/ 3702329 h 3735809"/>
              <a:gd name="connsiteX3" fmla="*/ 4858880 w 6146161"/>
              <a:gd name="connsiteY3" fmla="*/ 3650813 h 3735809"/>
              <a:gd name="connsiteX4" fmla="*/ 6142204 w 6146161"/>
              <a:gd name="connsiteY4" fmla="*/ 3129472 h 3735809"/>
              <a:gd name="connsiteX5" fmla="*/ 4499996 w 6146161"/>
              <a:gd name="connsiteY5" fmla="*/ 8 h 3735809"/>
              <a:gd name="connsiteX6" fmla="*/ 3826644 w 6146161"/>
              <a:gd name="connsiteY6" fmla="*/ 870599 h 3735809"/>
              <a:gd name="connsiteX7" fmla="*/ 3120233 w 6146161"/>
              <a:gd name="connsiteY7" fmla="*/ 2285652 h 3735809"/>
              <a:gd name="connsiteX8" fmla="*/ 544458 w 6146161"/>
              <a:gd name="connsiteY8" fmla="*/ 2388684 h 3735809"/>
              <a:gd name="connsiteX0" fmla="*/ 544458 w 6146161"/>
              <a:gd name="connsiteY0" fmla="*/ 2395651 h 3742776"/>
              <a:gd name="connsiteX1" fmla="*/ 93697 w 6146161"/>
              <a:gd name="connsiteY1" fmla="*/ 3322930 h 3742776"/>
              <a:gd name="connsiteX2" fmla="*/ 1845224 w 6146161"/>
              <a:gd name="connsiteY2" fmla="*/ 3709296 h 3742776"/>
              <a:gd name="connsiteX3" fmla="*/ 4858880 w 6146161"/>
              <a:gd name="connsiteY3" fmla="*/ 3657780 h 3742776"/>
              <a:gd name="connsiteX4" fmla="*/ 6142204 w 6146161"/>
              <a:gd name="connsiteY4" fmla="*/ 3136439 h 3742776"/>
              <a:gd name="connsiteX5" fmla="*/ 4499996 w 6146161"/>
              <a:gd name="connsiteY5" fmla="*/ 6975 h 3742776"/>
              <a:gd name="connsiteX6" fmla="*/ 3120233 w 6146161"/>
              <a:gd name="connsiteY6" fmla="*/ 2292619 h 3742776"/>
              <a:gd name="connsiteX7" fmla="*/ 544458 w 6146161"/>
              <a:gd name="connsiteY7" fmla="*/ 2395651 h 3742776"/>
              <a:gd name="connsiteX0" fmla="*/ 512478 w 6114181"/>
              <a:gd name="connsiteY0" fmla="*/ 2396286 h 3743411"/>
              <a:gd name="connsiteX1" fmla="*/ 61717 w 6114181"/>
              <a:gd name="connsiteY1" fmla="*/ 3323565 h 3743411"/>
              <a:gd name="connsiteX2" fmla="*/ 1813244 w 6114181"/>
              <a:gd name="connsiteY2" fmla="*/ 3709931 h 3743411"/>
              <a:gd name="connsiteX3" fmla="*/ 4826900 w 6114181"/>
              <a:gd name="connsiteY3" fmla="*/ 3658415 h 3743411"/>
              <a:gd name="connsiteX4" fmla="*/ 6110224 w 6114181"/>
              <a:gd name="connsiteY4" fmla="*/ 3137074 h 3743411"/>
              <a:gd name="connsiteX5" fmla="*/ 4468016 w 6114181"/>
              <a:gd name="connsiteY5" fmla="*/ 7610 h 3743411"/>
              <a:gd name="connsiteX6" fmla="*/ 3088253 w 6114181"/>
              <a:gd name="connsiteY6" fmla="*/ 2293254 h 3743411"/>
              <a:gd name="connsiteX7" fmla="*/ 1645820 w 6114181"/>
              <a:gd name="connsiteY7" fmla="*/ 3478112 h 3743411"/>
              <a:gd name="connsiteX8" fmla="*/ 512478 w 6114181"/>
              <a:gd name="connsiteY8" fmla="*/ 2396286 h 3743411"/>
              <a:gd name="connsiteX0" fmla="*/ 512478 w 6114181"/>
              <a:gd name="connsiteY0" fmla="*/ 2388685 h 3735810"/>
              <a:gd name="connsiteX1" fmla="*/ 61717 w 6114181"/>
              <a:gd name="connsiteY1" fmla="*/ 3315964 h 3735810"/>
              <a:gd name="connsiteX2" fmla="*/ 1813244 w 6114181"/>
              <a:gd name="connsiteY2" fmla="*/ 3702330 h 3735810"/>
              <a:gd name="connsiteX3" fmla="*/ 4826900 w 6114181"/>
              <a:gd name="connsiteY3" fmla="*/ 3650814 h 3735810"/>
              <a:gd name="connsiteX4" fmla="*/ 6110224 w 6114181"/>
              <a:gd name="connsiteY4" fmla="*/ 3129473 h 3735810"/>
              <a:gd name="connsiteX5" fmla="*/ 4468016 w 6114181"/>
              <a:gd name="connsiteY5" fmla="*/ 9 h 3735810"/>
              <a:gd name="connsiteX6" fmla="*/ 3178405 w 6114181"/>
              <a:gd name="connsiteY6" fmla="*/ 3097022 h 3735810"/>
              <a:gd name="connsiteX7" fmla="*/ 1645820 w 6114181"/>
              <a:gd name="connsiteY7" fmla="*/ 3470511 h 3735810"/>
              <a:gd name="connsiteX8" fmla="*/ 512478 w 6114181"/>
              <a:gd name="connsiteY8" fmla="*/ 2388685 h 3735810"/>
              <a:gd name="connsiteX0" fmla="*/ 508250 w 6109953"/>
              <a:gd name="connsiteY0" fmla="*/ 2388685 h 3735810"/>
              <a:gd name="connsiteX1" fmla="*/ 57489 w 6109953"/>
              <a:gd name="connsiteY1" fmla="*/ 3315964 h 3735810"/>
              <a:gd name="connsiteX2" fmla="*/ 1809016 w 6109953"/>
              <a:gd name="connsiteY2" fmla="*/ 3702330 h 3735810"/>
              <a:gd name="connsiteX3" fmla="*/ 4822672 w 6109953"/>
              <a:gd name="connsiteY3" fmla="*/ 3650814 h 3735810"/>
              <a:gd name="connsiteX4" fmla="*/ 6105996 w 6109953"/>
              <a:gd name="connsiteY4" fmla="*/ 3129473 h 3735810"/>
              <a:gd name="connsiteX5" fmla="*/ 4463788 w 6109953"/>
              <a:gd name="connsiteY5" fmla="*/ 9 h 3735810"/>
              <a:gd name="connsiteX6" fmla="*/ 3174177 w 6109953"/>
              <a:gd name="connsiteY6" fmla="*/ 3097022 h 3735810"/>
              <a:gd name="connsiteX7" fmla="*/ 1641592 w 6109953"/>
              <a:gd name="connsiteY7" fmla="*/ 3470511 h 3735810"/>
              <a:gd name="connsiteX8" fmla="*/ 1358257 w 6109953"/>
              <a:gd name="connsiteY8" fmla="*/ 2993993 h 3735810"/>
              <a:gd name="connsiteX9" fmla="*/ 508250 w 6109953"/>
              <a:gd name="connsiteY9" fmla="*/ 2388685 h 3735810"/>
              <a:gd name="connsiteX0" fmla="*/ 454526 w 6120623"/>
              <a:gd name="connsiteY0" fmla="*/ 2659141 h 3735810"/>
              <a:gd name="connsiteX1" fmla="*/ 68159 w 6120623"/>
              <a:gd name="connsiteY1" fmla="*/ 3315964 h 3735810"/>
              <a:gd name="connsiteX2" fmla="*/ 1819686 w 6120623"/>
              <a:gd name="connsiteY2" fmla="*/ 3702330 h 3735810"/>
              <a:gd name="connsiteX3" fmla="*/ 4833342 w 6120623"/>
              <a:gd name="connsiteY3" fmla="*/ 3650814 h 3735810"/>
              <a:gd name="connsiteX4" fmla="*/ 6116666 w 6120623"/>
              <a:gd name="connsiteY4" fmla="*/ 3129473 h 3735810"/>
              <a:gd name="connsiteX5" fmla="*/ 4474458 w 6120623"/>
              <a:gd name="connsiteY5" fmla="*/ 9 h 3735810"/>
              <a:gd name="connsiteX6" fmla="*/ 3184847 w 6120623"/>
              <a:gd name="connsiteY6" fmla="*/ 3097022 h 3735810"/>
              <a:gd name="connsiteX7" fmla="*/ 1652262 w 6120623"/>
              <a:gd name="connsiteY7" fmla="*/ 3470511 h 3735810"/>
              <a:gd name="connsiteX8" fmla="*/ 1368927 w 6120623"/>
              <a:gd name="connsiteY8" fmla="*/ 2993993 h 3735810"/>
              <a:gd name="connsiteX9" fmla="*/ 454526 w 6120623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753338 h 3830007"/>
              <a:gd name="connsiteX1" fmla="*/ 66828 w 6119292"/>
              <a:gd name="connsiteY1" fmla="*/ 3410161 h 3830007"/>
              <a:gd name="connsiteX2" fmla="*/ 1818355 w 6119292"/>
              <a:gd name="connsiteY2" fmla="*/ 3796527 h 3830007"/>
              <a:gd name="connsiteX3" fmla="*/ 4832011 w 6119292"/>
              <a:gd name="connsiteY3" fmla="*/ 3745011 h 3830007"/>
              <a:gd name="connsiteX4" fmla="*/ 6115335 w 6119292"/>
              <a:gd name="connsiteY4" fmla="*/ 3223670 h 3830007"/>
              <a:gd name="connsiteX5" fmla="*/ 4473127 w 6119292"/>
              <a:gd name="connsiteY5" fmla="*/ 94206 h 3830007"/>
              <a:gd name="connsiteX6" fmla="*/ 3827459 w 6119292"/>
              <a:gd name="connsiteY6" fmla="*/ 1027570 h 3830007"/>
              <a:gd name="connsiteX7" fmla="*/ 3183516 w 6119292"/>
              <a:gd name="connsiteY7" fmla="*/ 3191219 h 3830007"/>
              <a:gd name="connsiteX8" fmla="*/ 1650931 w 6119292"/>
              <a:gd name="connsiteY8" fmla="*/ 3564708 h 3830007"/>
              <a:gd name="connsiteX9" fmla="*/ 1290322 w 6119292"/>
              <a:gd name="connsiteY9" fmla="*/ 2843491 h 3830007"/>
              <a:gd name="connsiteX10" fmla="*/ 453195 w 6119292"/>
              <a:gd name="connsiteY10" fmla="*/ 2753338 h 3830007"/>
              <a:gd name="connsiteX0" fmla="*/ 453195 w 6119292"/>
              <a:gd name="connsiteY0" fmla="*/ 2762116 h 3838785"/>
              <a:gd name="connsiteX1" fmla="*/ 66828 w 6119292"/>
              <a:gd name="connsiteY1" fmla="*/ 3418939 h 3838785"/>
              <a:gd name="connsiteX2" fmla="*/ 1818355 w 6119292"/>
              <a:gd name="connsiteY2" fmla="*/ 3805305 h 3838785"/>
              <a:gd name="connsiteX3" fmla="*/ 4832011 w 6119292"/>
              <a:gd name="connsiteY3" fmla="*/ 3753789 h 3838785"/>
              <a:gd name="connsiteX4" fmla="*/ 6115335 w 6119292"/>
              <a:gd name="connsiteY4" fmla="*/ 3232448 h 3838785"/>
              <a:gd name="connsiteX5" fmla="*/ 4473127 w 6119292"/>
              <a:gd name="connsiteY5" fmla="*/ 102984 h 3838785"/>
              <a:gd name="connsiteX6" fmla="*/ 3827459 w 6119292"/>
              <a:gd name="connsiteY6" fmla="*/ 1036348 h 3838785"/>
              <a:gd name="connsiteX7" fmla="*/ 3183516 w 6119292"/>
              <a:gd name="connsiteY7" fmla="*/ 3199997 h 3838785"/>
              <a:gd name="connsiteX8" fmla="*/ 1650931 w 6119292"/>
              <a:gd name="connsiteY8" fmla="*/ 3573486 h 3838785"/>
              <a:gd name="connsiteX9" fmla="*/ 1290322 w 6119292"/>
              <a:gd name="connsiteY9" fmla="*/ 2852269 h 3838785"/>
              <a:gd name="connsiteX10" fmla="*/ 453195 w 6119292"/>
              <a:gd name="connsiteY10" fmla="*/ 2762116 h 3838785"/>
              <a:gd name="connsiteX0" fmla="*/ 453195 w 6119292"/>
              <a:gd name="connsiteY0" fmla="*/ 2762116 h 3838785"/>
              <a:gd name="connsiteX1" fmla="*/ 66828 w 6119292"/>
              <a:gd name="connsiteY1" fmla="*/ 3418939 h 3838785"/>
              <a:gd name="connsiteX2" fmla="*/ 1818355 w 6119292"/>
              <a:gd name="connsiteY2" fmla="*/ 3805305 h 3838785"/>
              <a:gd name="connsiteX3" fmla="*/ 4832011 w 6119292"/>
              <a:gd name="connsiteY3" fmla="*/ 3753789 h 3838785"/>
              <a:gd name="connsiteX4" fmla="*/ 6115335 w 6119292"/>
              <a:gd name="connsiteY4" fmla="*/ 3232448 h 3838785"/>
              <a:gd name="connsiteX5" fmla="*/ 4473127 w 6119292"/>
              <a:gd name="connsiteY5" fmla="*/ 102984 h 3838785"/>
              <a:gd name="connsiteX6" fmla="*/ 3827459 w 6119292"/>
              <a:gd name="connsiteY6" fmla="*/ 1036348 h 3838785"/>
              <a:gd name="connsiteX7" fmla="*/ 3183516 w 6119292"/>
              <a:gd name="connsiteY7" fmla="*/ 3199997 h 3838785"/>
              <a:gd name="connsiteX8" fmla="*/ 1650931 w 6119292"/>
              <a:gd name="connsiteY8" fmla="*/ 3573486 h 3838785"/>
              <a:gd name="connsiteX9" fmla="*/ 1290322 w 6119292"/>
              <a:gd name="connsiteY9" fmla="*/ 2852269 h 3838785"/>
              <a:gd name="connsiteX10" fmla="*/ 453195 w 6119292"/>
              <a:gd name="connsiteY10" fmla="*/ 2762116 h 3838785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83516 w 6115785"/>
              <a:gd name="connsiteY7" fmla="*/ 3108230 h 3747018"/>
              <a:gd name="connsiteX8" fmla="*/ 1650931 w 6115785"/>
              <a:gd name="connsiteY8" fmla="*/ 3481719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83516 w 6115785"/>
              <a:gd name="connsiteY7" fmla="*/ 3108230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70637 w 6115785"/>
              <a:gd name="connsiteY7" fmla="*/ 3211261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70637 w 6115785"/>
              <a:gd name="connsiteY7" fmla="*/ 3211261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44879 w 6115785"/>
              <a:gd name="connsiteY7" fmla="*/ 3249897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44879 w 6115785"/>
              <a:gd name="connsiteY7" fmla="*/ 3249897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067606 w 6115785"/>
              <a:gd name="connsiteY7" fmla="*/ 3301413 h 3747018"/>
              <a:gd name="connsiteX8" fmla="*/ 1689567 w 6115785"/>
              <a:gd name="connsiteY8" fmla="*/ 3494598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3285928 h 4362597"/>
              <a:gd name="connsiteX1" fmla="*/ 66828 w 6115785"/>
              <a:gd name="connsiteY1" fmla="*/ 3942751 h 4362597"/>
              <a:gd name="connsiteX2" fmla="*/ 1818355 w 6115785"/>
              <a:gd name="connsiteY2" fmla="*/ 4329117 h 4362597"/>
              <a:gd name="connsiteX3" fmla="*/ 4832011 w 6115785"/>
              <a:gd name="connsiteY3" fmla="*/ 4277601 h 4362597"/>
              <a:gd name="connsiteX4" fmla="*/ 6115335 w 6115785"/>
              <a:gd name="connsiteY4" fmla="*/ 3756260 h 4362597"/>
              <a:gd name="connsiteX5" fmla="*/ 4717825 w 6115785"/>
              <a:gd name="connsiteY5" fmla="*/ 729827 h 4362597"/>
              <a:gd name="connsiteX6" fmla="*/ 4675235 w 6115785"/>
              <a:gd name="connsiteY6" fmla="*/ 40960 h 4362597"/>
              <a:gd name="connsiteX7" fmla="*/ 3827459 w 6115785"/>
              <a:gd name="connsiteY7" fmla="*/ 1560160 h 4362597"/>
              <a:gd name="connsiteX8" fmla="*/ 3067606 w 6115785"/>
              <a:gd name="connsiteY8" fmla="*/ 3916992 h 4362597"/>
              <a:gd name="connsiteX9" fmla="*/ 1689567 w 6115785"/>
              <a:gd name="connsiteY9" fmla="*/ 4110177 h 4362597"/>
              <a:gd name="connsiteX10" fmla="*/ 1290322 w 6115785"/>
              <a:gd name="connsiteY10" fmla="*/ 3376081 h 4362597"/>
              <a:gd name="connsiteX11" fmla="*/ 453195 w 6115785"/>
              <a:gd name="connsiteY11" fmla="*/ 3285928 h 4362597"/>
              <a:gd name="connsiteX0" fmla="*/ 453195 w 6115785"/>
              <a:gd name="connsiteY0" fmla="*/ 3244968 h 4321637"/>
              <a:gd name="connsiteX1" fmla="*/ 66828 w 6115785"/>
              <a:gd name="connsiteY1" fmla="*/ 3901791 h 4321637"/>
              <a:gd name="connsiteX2" fmla="*/ 1818355 w 6115785"/>
              <a:gd name="connsiteY2" fmla="*/ 4288157 h 4321637"/>
              <a:gd name="connsiteX3" fmla="*/ 4832011 w 6115785"/>
              <a:gd name="connsiteY3" fmla="*/ 4236641 h 4321637"/>
              <a:gd name="connsiteX4" fmla="*/ 6115335 w 6115785"/>
              <a:gd name="connsiteY4" fmla="*/ 3715300 h 4321637"/>
              <a:gd name="connsiteX5" fmla="*/ 4717825 w 6115785"/>
              <a:gd name="connsiteY5" fmla="*/ 688867 h 4321637"/>
              <a:gd name="connsiteX6" fmla="*/ 4675235 w 6115785"/>
              <a:gd name="connsiteY6" fmla="*/ 0 h 4321637"/>
              <a:gd name="connsiteX7" fmla="*/ 3827459 w 6115785"/>
              <a:gd name="connsiteY7" fmla="*/ 1519200 h 4321637"/>
              <a:gd name="connsiteX8" fmla="*/ 3067606 w 6115785"/>
              <a:gd name="connsiteY8" fmla="*/ 3876032 h 4321637"/>
              <a:gd name="connsiteX9" fmla="*/ 1689567 w 6115785"/>
              <a:gd name="connsiteY9" fmla="*/ 4069217 h 4321637"/>
              <a:gd name="connsiteX10" fmla="*/ 1290322 w 6115785"/>
              <a:gd name="connsiteY10" fmla="*/ 3335121 h 4321637"/>
              <a:gd name="connsiteX11" fmla="*/ 453195 w 6115785"/>
              <a:gd name="connsiteY11" fmla="*/ 3244968 h 4321637"/>
              <a:gd name="connsiteX0" fmla="*/ 453195 w 6129353"/>
              <a:gd name="connsiteY0" fmla="*/ 3244968 h 4321637"/>
              <a:gd name="connsiteX1" fmla="*/ 66828 w 6129353"/>
              <a:gd name="connsiteY1" fmla="*/ 3901791 h 4321637"/>
              <a:gd name="connsiteX2" fmla="*/ 1818355 w 6129353"/>
              <a:gd name="connsiteY2" fmla="*/ 4288157 h 4321637"/>
              <a:gd name="connsiteX3" fmla="*/ 4832011 w 6129353"/>
              <a:gd name="connsiteY3" fmla="*/ 4236641 h 4321637"/>
              <a:gd name="connsiteX4" fmla="*/ 6115335 w 6129353"/>
              <a:gd name="connsiteY4" fmla="*/ 3715300 h 4321637"/>
              <a:gd name="connsiteX5" fmla="*/ 5467235 w 6129353"/>
              <a:gd name="connsiteY5" fmla="*/ 684001 h 4321637"/>
              <a:gd name="connsiteX6" fmla="*/ 4717825 w 6129353"/>
              <a:gd name="connsiteY6" fmla="*/ 688867 h 4321637"/>
              <a:gd name="connsiteX7" fmla="*/ 4675235 w 6129353"/>
              <a:gd name="connsiteY7" fmla="*/ 0 h 4321637"/>
              <a:gd name="connsiteX8" fmla="*/ 3827459 w 6129353"/>
              <a:gd name="connsiteY8" fmla="*/ 1519200 h 4321637"/>
              <a:gd name="connsiteX9" fmla="*/ 3067606 w 6129353"/>
              <a:gd name="connsiteY9" fmla="*/ 3876032 h 4321637"/>
              <a:gd name="connsiteX10" fmla="*/ 1689567 w 6129353"/>
              <a:gd name="connsiteY10" fmla="*/ 4069217 h 4321637"/>
              <a:gd name="connsiteX11" fmla="*/ 1290322 w 6129353"/>
              <a:gd name="connsiteY11" fmla="*/ 3335121 h 4321637"/>
              <a:gd name="connsiteX12" fmla="*/ 453195 w 6129353"/>
              <a:gd name="connsiteY12" fmla="*/ 3244968 h 4321637"/>
              <a:gd name="connsiteX0" fmla="*/ 453195 w 6129513"/>
              <a:gd name="connsiteY0" fmla="*/ 3286731 h 4363400"/>
              <a:gd name="connsiteX1" fmla="*/ 66828 w 6129513"/>
              <a:gd name="connsiteY1" fmla="*/ 3943554 h 4363400"/>
              <a:gd name="connsiteX2" fmla="*/ 1818355 w 6129513"/>
              <a:gd name="connsiteY2" fmla="*/ 4329920 h 4363400"/>
              <a:gd name="connsiteX3" fmla="*/ 4832011 w 6129513"/>
              <a:gd name="connsiteY3" fmla="*/ 4278404 h 4363400"/>
              <a:gd name="connsiteX4" fmla="*/ 6115335 w 6129513"/>
              <a:gd name="connsiteY4" fmla="*/ 3757063 h 4363400"/>
              <a:gd name="connsiteX5" fmla="*/ 5467235 w 6129513"/>
              <a:gd name="connsiteY5" fmla="*/ 725764 h 4363400"/>
              <a:gd name="connsiteX6" fmla="*/ 4675235 w 6129513"/>
              <a:gd name="connsiteY6" fmla="*/ 41763 h 4363400"/>
              <a:gd name="connsiteX7" fmla="*/ 3827459 w 6129513"/>
              <a:gd name="connsiteY7" fmla="*/ 1560963 h 4363400"/>
              <a:gd name="connsiteX8" fmla="*/ 3067606 w 6129513"/>
              <a:gd name="connsiteY8" fmla="*/ 3917795 h 4363400"/>
              <a:gd name="connsiteX9" fmla="*/ 1689567 w 6129513"/>
              <a:gd name="connsiteY9" fmla="*/ 4110980 h 4363400"/>
              <a:gd name="connsiteX10" fmla="*/ 1290322 w 6129513"/>
              <a:gd name="connsiteY10" fmla="*/ 3376884 h 4363400"/>
              <a:gd name="connsiteX11" fmla="*/ 453195 w 6129513"/>
              <a:gd name="connsiteY11" fmla="*/ 3286731 h 4363400"/>
              <a:gd name="connsiteX0" fmla="*/ 453195 w 6129513"/>
              <a:gd name="connsiteY0" fmla="*/ 3242097 h 4318766"/>
              <a:gd name="connsiteX1" fmla="*/ 66828 w 6129513"/>
              <a:gd name="connsiteY1" fmla="*/ 3898920 h 4318766"/>
              <a:gd name="connsiteX2" fmla="*/ 1818355 w 6129513"/>
              <a:gd name="connsiteY2" fmla="*/ 4285286 h 4318766"/>
              <a:gd name="connsiteX3" fmla="*/ 4832011 w 6129513"/>
              <a:gd name="connsiteY3" fmla="*/ 4233770 h 4318766"/>
              <a:gd name="connsiteX4" fmla="*/ 6115335 w 6129513"/>
              <a:gd name="connsiteY4" fmla="*/ 3712429 h 4318766"/>
              <a:gd name="connsiteX5" fmla="*/ 5467235 w 6129513"/>
              <a:gd name="connsiteY5" fmla="*/ 681130 h 4318766"/>
              <a:gd name="connsiteX6" fmla="*/ 4516835 w 6129513"/>
              <a:gd name="connsiteY6" fmla="*/ 47529 h 4318766"/>
              <a:gd name="connsiteX7" fmla="*/ 3827459 w 6129513"/>
              <a:gd name="connsiteY7" fmla="*/ 1516329 h 4318766"/>
              <a:gd name="connsiteX8" fmla="*/ 3067606 w 6129513"/>
              <a:gd name="connsiteY8" fmla="*/ 3873161 h 4318766"/>
              <a:gd name="connsiteX9" fmla="*/ 1689567 w 6129513"/>
              <a:gd name="connsiteY9" fmla="*/ 4066346 h 4318766"/>
              <a:gd name="connsiteX10" fmla="*/ 1290322 w 6129513"/>
              <a:gd name="connsiteY10" fmla="*/ 3332250 h 4318766"/>
              <a:gd name="connsiteX11" fmla="*/ 453195 w 6129513"/>
              <a:gd name="connsiteY11" fmla="*/ 3242097 h 4318766"/>
              <a:gd name="connsiteX0" fmla="*/ 453195 w 6129513"/>
              <a:gd name="connsiteY0" fmla="*/ 3242097 h 4318766"/>
              <a:gd name="connsiteX1" fmla="*/ 66828 w 6129513"/>
              <a:gd name="connsiteY1" fmla="*/ 3898920 h 4318766"/>
              <a:gd name="connsiteX2" fmla="*/ 1818355 w 6129513"/>
              <a:gd name="connsiteY2" fmla="*/ 4285286 h 4318766"/>
              <a:gd name="connsiteX3" fmla="*/ 4832011 w 6129513"/>
              <a:gd name="connsiteY3" fmla="*/ 4233770 h 4318766"/>
              <a:gd name="connsiteX4" fmla="*/ 6115335 w 6129513"/>
              <a:gd name="connsiteY4" fmla="*/ 3712429 h 4318766"/>
              <a:gd name="connsiteX5" fmla="*/ 5467235 w 6129513"/>
              <a:gd name="connsiteY5" fmla="*/ 681130 h 4318766"/>
              <a:gd name="connsiteX6" fmla="*/ 4516835 w 6129513"/>
              <a:gd name="connsiteY6" fmla="*/ 47529 h 4318766"/>
              <a:gd name="connsiteX7" fmla="*/ 3827459 w 6129513"/>
              <a:gd name="connsiteY7" fmla="*/ 1516329 h 4318766"/>
              <a:gd name="connsiteX8" fmla="*/ 3067606 w 6129513"/>
              <a:gd name="connsiteY8" fmla="*/ 3873161 h 4318766"/>
              <a:gd name="connsiteX9" fmla="*/ 1689567 w 6129513"/>
              <a:gd name="connsiteY9" fmla="*/ 4066346 h 4318766"/>
              <a:gd name="connsiteX10" fmla="*/ 1290322 w 6129513"/>
              <a:gd name="connsiteY10" fmla="*/ 3332250 h 4318766"/>
              <a:gd name="connsiteX11" fmla="*/ 453195 w 6129513"/>
              <a:gd name="connsiteY11" fmla="*/ 3242097 h 4318766"/>
              <a:gd name="connsiteX0" fmla="*/ 453195 w 6129513"/>
              <a:gd name="connsiteY0" fmla="*/ 3242097 h 4318766"/>
              <a:gd name="connsiteX1" fmla="*/ 66828 w 6129513"/>
              <a:gd name="connsiteY1" fmla="*/ 3898920 h 4318766"/>
              <a:gd name="connsiteX2" fmla="*/ 1818355 w 6129513"/>
              <a:gd name="connsiteY2" fmla="*/ 4285286 h 4318766"/>
              <a:gd name="connsiteX3" fmla="*/ 4832011 w 6129513"/>
              <a:gd name="connsiteY3" fmla="*/ 4233770 h 4318766"/>
              <a:gd name="connsiteX4" fmla="*/ 6115335 w 6129513"/>
              <a:gd name="connsiteY4" fmla="*/ 3712429 h 4318766"/>
              <a:gd name="connsiteX5" fmla="*/ 5467235 w 6129513"/>
              <a:gd name="connsiteY5" fmla="*/ 681130 h 4318766"/>
              <a:gd name="connsiteX6" fmla="*/ 4516835 w 6129513"/>
              <a:gd name="connsiteY6" fmla="*/ 47529 h 4318766"/>
              <a:gd name="connsiteX7" fmla="*/ 3827459 w 6129513"/>
              <a:gd name="connsiteY7" fmla="*/ 1516329 h 4318766"/>
              <a:gd name="connsiteX8" fmla="*/ 3222223 w 6129513"/>
              <a:gd name="connsiteY8" fmla="*/ 3894761 h 4318766"/>
              <a:gd name="connsiteX9" fmla="*/ 1689567 w 6129513"/>
              <a:gd name="connsiteY9" fmla="*/ 4066346 h 4318766"/>
              <a:gd name="connsiteX10" fmla="*/ 1290322 w 6129513"/>
              <a:gd name="connsiteY10" fmla="*/ 3332250 h 4318766"/>
              <a:gd name="connsiteX11" fmla="*/ 453195 w 6129513"/>
              <a:gd name="connsiteY11" fmla="*/ 3242097 h 4318766"/>
              <a:gd name="connsiteX0" fmla="*/ 453195 w 6253550"/>
              <a:gd name="connsiteY0" fmla="*/ 3242097 h 4316789"/>
              <a:gd name="connsiteX1" fmla="*/ 66828 w 6253550"/>
              <a:gd name="connsiteY1" fmla="*/ 3898920 h 4316789"/>
              <a:gd name="connsiteX2" fmla="*/ 1818355 w 6253550"/>
              <a:gd name="connsiteY2" fmla="*/ 4285286 h 4316789"/>
              <a:gd name="connsiteX3" fmla="*/ 4832011 w 6253550"/>
              <a:gd name="connsiteY3" fmla="*/ 4233770 h 4316789"/>
              <a:gd name="connsiteX4" fmla="*/ 6241840 w 6253550"/>
              <a:gd name="connsiteY4" fmla="*/ 3755629 h 4316789"/>
              <a:gd name="connsiteX5" fmla="*/ 5467235 w 6253550"/>
              <a:gd name="connsiteY5" fmla="*/ 681130 h 4316789"/>
              <a:gd name="connsiteX6" fmla="*/ 4516835 w 6253550"/>
              <a:gd name="connsiteY6" fmla="*/ 47529 h 4316789"/>
              <a:gd name="connsiteX7" fmla="*/ 3827459 w 6253550"/>
              <a:gd name="connsiteY7" fmla="*/ 1516329 h 4316789"/>
              <a:gd name="connsiteX8" fmla="*/ 3222223 w 6253550"/>
              <a:gd name="connsiteY8" fmla="*/ 3894761 h 4316789"/>
              <a:gd name="connsiteX9" fmla="*/ 1689567 w 6253550"/>
              <a:gd name="connsiteY9" fmla="*/ 4066346 h 4316789"/>
              <a:gd name="connsiteX10" fmla="*/ 1290322 w 6253550"/>
              <a:gd name="connsiteY10" fmla="*/ 3332250 h 4316789"/>
              <a:gd name="connsiteX11" fmla="*/ 453195 w 6253550"/>
              <a:gd name="connsiteY11" fmla="*/ 3242097 h 431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53550" h="4316789">
                <a:moveTo>
                  <a:pt x="453195" y="3242097"/>
                </a:moveTo>
                <a:cubicBezTo>
                  <a:pt x="249279" y="3336542"/>
                  <a:pt x="-160699" y="3725055"/>
                  <a:pt x="66828" y="3898920"/>
                </a:cubicBezTo>
                <a:cubicBezTo>
                  <a:pt x="294355" y="4072785"/>
                  <a:pt x="1024158" y="4229478"/>
                  <a:pt x="1818355" y="4285286"/>
                </a:cubicBezTo>
                <a:cubicBezTo>
                  <a:pt x="2612552" y="4341094"/>
                  <a:pt x="4094763" y="4322046"/>
                  <a:pt x="4832011" y="4233770"/>
                </a:cubicBezTo>
                <a:cubicBezTo>
                  <a:pt x="5569259" y="4145494"/>
                  <a:pt x="6135969" y="4347736"/>
                  <a:pt x="6241840" y="3755629"/>
                </a:cubicBezTo>
                <a:cubicBezTo>
                  <a:pt x="6347711" y="3163522"/>
                  <a:pt x="5707252" y="1300347"/>
                  <a:pt x="5467235" y="681130"/>
                </a:cubicBezTo>
                <a:cubicBezTo>
                  <a:pt x="5227218" y="61913"/>
                  <a:pt x="4790131" y="-91671"/>
                  <a:pt x="4516835" y="47529"/>
                </a:cubicBezTo>
                <a:cubicBezTo>
                  <a:pt x="4368441" y="185918"/>
                  <a:pt x="3987397" y="885924"/>
                  <a:pt x="3827459" y="1516329"/>
                </a:cubicBezTo>
                <a:cubicBezTo>
                  <a:pt x="3664039" y="2109771"/>
                  <a:pt x="3733085" y="3534152"/>
                  <a:pt x="3222223" y="3894761"/>
                </a:cubicBezTo>
                <a:cubicBezTo>
                  <a:pt x="2711361" y="4255370"/>
                  <a:pt x="1994368" y="4220893"/>
                  <a:pt x="1689567" y="4066346"/>
                </a:cubicBezTo>
                <a:cubicBezTo>
                  <a:pt x="1359009" y="3834526"/>
                  <a:pt x="1646637" y="3667100"/>
                  <a:pt x="1290322" y="3332250"/>
                </a:cubicBezTo>
                <a:cubicBezTo>
                  <a:pt x="1101432" y="3151946"/>
                  <a:pt x="657111" y="3147652"/>
                  <a:pt x="453195" y="3242097"/>
                </a:cubicBezTo>
                <a:close/>
              </a:path>
            </a:pathLst>
          </a:custGeom>
          <a:solidFill>
            <a:srgbClr val="FFB7DB"/>
          </a:solidFill>
          <a:ln>
            <a:solidFill>
              <a:srgbClr val="FF66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Per Flow (e.g. today)</a:t>
            </a:r>
            <a:endParaRPr lang="en-US" sz="3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8" name="Straight Arrow Connector 57"/>
          <p:cNvCxnSpPr>
            <a:stCxn id="41" idx="2"/>
            <a:endCxn id="59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4104613" y="1162830"/>
            <a:ext cx="4889426" cy="4266228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9"/>
              <a:gd name="connsiteY0" fmla="*/ 1786312 h 3848393"/>
              <a:gd name="connsiteX1" fmla="*/ 387633 w 6157429"/>
              <a:gd name="connsiteY1" fmla="*/ 2378740 h 3848393"/>
              <a:gd name="connsiteX2" fmla="*/ 65661 w 6157429"/>
              <a:gd name="connsiteY2" fmla="*/ 3409050 h 3848393"/>
              <a:gd name="connsiteX3" fmla="*/ 1817188 w 6157429"/>
              <a:gd name="connsiteY3" fmla="*/ 3795416 h 3848393"/>
              <a:gd name="connsiteX4" fmla="*/ 4830844 w 6157429"/>
              <a:gd name="connsiteY4" fmla="*/ 3743900 h 3848393"/>
              <a:gd name="connsiteX5" fmla="*/ 6157368 w 6157429"/>
              <a:gd name="connsiteY5" fmla="*/ 3524959 h 3848393"/>
              <a:gd name="connsiteX6" fmla="*/ 4882360 w 6157429"/>
              <a:gd name="connsiteY6" fmla="*/ 150695 h 3848393"/>
              <a:gd name="connsiteX7" fmla="*/ 3813414 w 6157429"/>
              <a:gd name="connsiteY7" fmla="*/ 704486 h 3848393"/>
              <a:gd name="connsiteX8" fmla="*/ 2731588 w 6157429"/>
              <a:gd name="connsiteY8" fmla="*/ 1644644 h 3848393"/>
              <a:gd name="connsiteX9" fmla="*/ 542180 w 6157429"/>
              <a:gd name="connsiteY9" fmla="*/ 1786312 h 3848393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8"/>
              <a:gd name="connsiteY0" fmla="*/ 1797864 h 3859945"/>
              <a:gd name="connsiteX1" fmla="*/ 387633 w 6157428"/>
              <a:gd name="connsiteY1" fmla="*/ 2390292 h 3859945"/>
              <a:gd name="connsiteX2" fmla="*/ 65661 w 6157428"/>
              <a:gd name="connsiteY2" fmla="*/ 3420602 h 3859945"/>
              <a:gd name="connsiteX3" fmla="*/ 1817188 w 6157428"/>
              <a:gd name="connsiteY3" fmla="*/ 3806968 h 3859945"/>
              <a:gd name="connsiteX4" fmla="*/ 4830844 w 6157428"/>
              <a:gd name="connsiteY4" fmla="*/ 3755452 h 3859945"/>
              <a:gd name="connsiteX5" fmla="*/ 6157368 w 6157428"/>
              <a:gd name="connsiteY5" fmla="*/ 3536511 h 3859945"/>
              <a:gd name="connsiteX6" fmla="*/ 4882360 w 6157428"/>
              <a:gd name="connsiteY6" fmla="*/ 162247 h 3859945"/>
              <a:gd name="connsiteX7" fmla="*/ 3877808 w 6157428"/>
              <a:gd name="connsiteY7" fmla="*/ 716038 h 3859945"/>
              <a:gd name="connsiteX8" fmla="*/ 2731588 w 6157428"/>
              <a:gd name="connsiteY8" fmla="*/ 1656196 h 3859945"/>
              <a:gd name="connsiteX9" fmla="*/ 542180 w 6157428"/>
              <a:gd name="connsiteY9" fmla="*/ 1797864 h 3859945"/>
              <a:gd name="connsiteX0" fmla="*/ 542180 w 6114231"/>
              <a:gd name="connsiteY0" fmla="*/ 1776849 h 3819433"/>
              <a:gd name="connsiteX1" fmla="*/ 387633 w 6114231"/>
              <a:gd name="connsiteY1" fmla="*/ 2369277 h 3819433"/>
              <a:gd name="connsiteX2" fmla="*/ 65661 w 6114231"/>
              <a:gd name="connsiteY2" fmla="*/ 3399587 h 3819433"/>
              <a:gd name="connsiteX3" fmla="*/ 1817188 w 6114231"/>
              <a:gd name="connsiteY3" fmla="*/ 3785953 h 3819433"/>
              <a:gd name="connsiteX4" fmla="*/ 4830844 w 6114231"/>
              <a:gd name="connsiteY4" fmla="*/ 3734437 h 3819433"/>
              <a:gd name="connsiteX5" fmla="*/ 6114168 w 6114231"/>
              <a:gd name="connsiteY5" fmla="*/ 3213096 h 3819433"/>
              <a:gd name="connsiteX6" fmla="*/ 4882360 w 6114231"/>
              <a:gd name="connsiteY6" fmla="*/ 141232 h 3819433"/>
              <a:gd name="connsiteX7" fmla="*/ 3877808 w 6114231"/>
              <a:gd name="connsiteY7" fmla="*/ 695023 h 3819433"/>
              <a:gd name="connsiteX8" fmla="*/ 2731588 w 6114231"/>
              <a:gd name="connsiteY8" fmla="*/ 1635181 h 3819433"/>
              <a:gd name="connsiteX9" fmla="*/ 542180 w 6114231"/>
              <a:gd name="connsiteY9" fmla="*/ 1776849 h 3819433"/>
              <a:gd name="connsiteX0" fmla="*/ 542180 w 6114311"/>
              <a:gd name="connsiteY0" fmla="*/ 1807864 h 3850448"/>
              <a:gd name="connsiteX1" fmla="*/ 387633 w 6114311"/>
              <a:gd name="connsiteY1" fmla="*/ 2400292 h 3850448"/>
              <a:gd name="connsiteX2" fmla="*/ 65661 w 6114311"/>
              <a:gd name="connsiteY2" fmla="*/ 3430602 h 3850448"/>
              <a:gd name="connsiteX3" fmla="*/ 1817188 w 6114311"/>
              <a:gd name="connsiteY3" fmla="*/ 3816968 h 3850448"/>
              <a:gd name="connsiteX4" fmla="*/ 4830844 w 6114311"/>
              <a:gd name="connsiteY4" fmla="*/ 3765452 h 3850448"/>
              <a:gd name="connsiteX5" fmla="*/ 6114168 w 6114311"/>
              <a:gd name="connsiteY5" fmla="*/ 3244111 h 3850448"/>
              <a:gd name="connsiteX6" fmla="*/ 4767160 w 6114311"/>
              <a:gd name="connsiteY6" fmla="*/ 136247 h 3850448"/>
              <a:gd name="connsiteX7" fmla="*/ 3877808 w 6114311"/>
              <a:gd name="connsiteY7" fmla="*/ 726038 h 3850448"/>
              <a:gd name="connsiteX8" fmla="*/ 2731588 w 6114311"/>
              <a:gd name="connsiteY8" fmla="*/ 1666196 h 3850448"/>
              <a:gd name="connsiteX9" fmla="*/ 542180 w 6114311"/>
              <a:gd name="connsiteY9" fmla="*/ 1807864 h 3850448"/>
              <a:gd name="connsiteX0" fmla="*/ 542180 w 6114311"/>
              <a:gd name="connsiteY0" fmla="*/ 1674087 h 3716671"/>
              <a:gd name="connsiteX1" fmla="*/ 387633 w 6114311"/>
              <a:gd name="connsiteY1" fmla="*/ 2266515 h 3716671"/>
              <a:gd name="connsiteX2" fmla="*/ 65661 w 6114311"/>
              <a:gd name="connsiteY2" fmla="*/ 3296825 h 3716671"/>
              <a:gd name="connsiteX3" fmla="*/ 1817188 w 6114311"/>
              <a:gd name="connsiteY3" fmla="*/ 3683191 h 3716671"/>
              <a:gd name="connsiteX4" fmla="*/ 4830844 w 6114311"/>
              <a:gd name="connsiteY4" fmla="*/ 3631675 h 3716671"/>
              <a:gd name="connsiteX5" fmla="*/ 6114168 w 6114311"/>
              <a:gd name="connsiteY5" fmla="*/ 3110334 h 3716671"/>
              <a:gd name="connsiteX6" fmla="*/ 4767160 w 6114311"/>
              <a:gd name="connsiteY6" fmla="*/ 2470 h 3716671"/>
              <a:gd name="connsiteX7" fmla="*/ 3877808 w 6114311"/>
              <a:gd name="connsiteY7" fmla="*/ 592261 h 3716671"/>
              <a:gd name="connsiteX8" fmla="*/ 2731588 w 6114311"/>
              <a:gd name="connsiteY8" fmla="*/ 1532419 h 3716671"/>
              <a:gd name="connsiteX9" fmla="*/ 542180 w 6114311"/>
              <a:gd name="connsiteY9" fmla="*/ 1674087 h 3716671"/>
              <a:gd name="connsiteX0" fmla="*/ 542180 w 6117160"/>
              <a:gd name="connsiteY0" fmla="*/ 1716971 h 3759555"/>
              <a:gd name="connsiteX1" fmla="*/ 387633 w 6117160"/>
              <a:gd name="connsiteY1" fmla="*/ 2309399 h 3759555"/>
              <a:gd name="connsiteX2" fmla="*/ 65661 w 6117160"/>
              <a:gd name="connsiteY2" fmla="*/ 3339709 h 3759555"/>
              <a:gd name="connsiteX3" fmla="*/ 1817188 w 6117160"/>
              <a:gd name="connsiteY3" fmla="*/ 3726075 h 3759555"/>
              <a:gd name="connsiteX4" fmla="*/ 4830844 w 6117160"/>
              <a:gd name="connsiteY4" fmla="*/ 3674559 h 3759555"/>
              <a:gd name="connsiteX5" fmla="*/ 6114168 w 6117160"/>
              <a:gd name="connsiteY5" fmla="*/ 3153218 h 3759555"/>
              <a:gd name="connsiteX6" fmla="*/ 4522360 w 6117160"/>
              <a:gd name="connsiteY6" fmla="*/ 2154 h 3759555"/>
              <a:gd name="connsiteX7" fmla="*/ 3877808 w 6117160"/>
              <a:gd name="connsiteY7" fmla="*/ 635145 h 3759555"/>
              <a:gd name="connsiteX8" fmla="*/ 2731588 w 6117160"/>
              <a:gd name="connsiteY8" fmla="*/ 1575303 h 3759555"/>
              <a:gd name="connsiteX9" fmla="*/ 542180 w 6117160"/>
              <a:gd name="connsiteY9" fmla="*/ 1716971 h 3759555"/>
              <a:gd name="connsiteX0" fmla="*/ 542180 w 6117160"/>
              <a:gd name="connsiteY0" fmla="*/ 1796214 h 3838798"/>
              <a:gd name="connsiteX1" fmla="*/ 387633 w 6117160"/>
              <a:gd name="connsiteY1" fmla="*/ 2388642 h 3838798"/>
              <a:gd name="connsiteX2" fmla="*/ 65661 w 6117160"/>
              <a:gd name="connsiteY2" fmla="*/ 3418952 h 3838798"/>
              <a:gd name="connsiteX3" fmla="*/ 1817188 w 6117160"/>
              <a:gd name="connsiteY3" fmla="*/ 3805318 h 3838798"/>
              <a:gd name="connsiteX4" fmla="*/ 4830844 w 6117160"/>
              <a:gd name="connsiteY4" fmla="*/ 3753802 h 3838798"/>
              <a:gd name="connsiteX5" fmla="*/ 6114168 w 6117160"/>
              <a:gd name="connsiteY5" fmla="*/ 3232461 h 3838798"/>
              <a:gd name="connsiteX6" fmla="*/ 4522360 w 6117160"/>
              <a:gd name="connsiteY6" fmla="*/ 81397 h 3838798"/>
              <a:gd name="connsiteX7" fmla="*/ 3791408 w 6117160"/>
              <a:gd name="connsiteY7" fmla="*/ 1038388 h 3838798"/>
              <a:gd name="connsiteX8" fmla="*/ 2731588 w 6117160"/>
              <a:gd name="connsiteY8" fmla="*/ 1654546 h 3838798"/>
              <a:gd name="connsiteX9" fmla="*/ 542180 w 6117160"/>
              <a:gd name="connsiteY9" fmla="*/ 1796214 h 3838798"/>
              <a:gd name="connsiteX0" fmla="*/ 542180 w 6117160"/>
              <a:gd name="connsiteY0" fmla="*/ 1804345 h 3846929"/>
              <a:gd name="connsiteX1" fmla="*/ 387633 w 6117160"/>
              <a:gd name="connsiteY1" fmla="*/ 2396773 h 3846929"/>
              <a:gd name="connsiteX2" fmla="*/ 65661 w 6117160"/>
              <a:gd name="connsiteY2" fmla="*/ 3427083 h 3846929"/>
              <a:gd name="connsiteX3" fmla="*/ 1817188 w 6117160"/>
              <a:gd name="connsiteY3" fmla="*/ 3813449 h 3846929"/>
              <a:gd name="connsiteX4" fmla="*/ 4830844 w 6117160"/>
              <a:gd name="connsiteY4" fmla="*/ 3761933 h 3846929"/>
              <a:gd name="connsiteX5" fmla="*/ 6114168 w 6117160"/>
              <a:gd name="connsiteY5" fmla="*/ 3240592 h 3846929"/>
              <a:gd name="connsiteX6" fmla="*/ 4522360 w 6117160"/>
              <a:gd name="connsiteY6" fmla="*/ 89528 h 3846929"/>
              <a:gd name="connsiteX7" fmla="*/ 3798608 w 6117160"/>
              <a:gd name="connsiteY7" fmla="*/ 981719 h 3846929"/>
              <a:gd name="connsiteX8" fmla="*/ 2731588 w 6117160"/>
              <a:gd name="connsiteY8" fmla="*/ 1662677 h 3846929"/>
              <a:gd name="connsiteX9" fmla="*/ 542180 w 6117160"/>
              <a:gd name="connsiteY9" fmla="*/ 1804345 h 3846929"/>
              <a:gd name="connsiteX0" fmla="*/ 542180 w 6117160"/>
              <a:gd name="connsiteY0" fmla="*/ 1714825 h 3757409"/>
              <a:gd name="connsiteX1" fmla="*/ 387633 w 6117160"/>
              <a:gd name="connsiteY1" fmla="*/ 2307253 h 3757409"/>
              <a:gd name="connsiteX2" fmla="*/ 65661 w 6117160"/>
              <a:gd name="connsiteY2" fmla="*/ 3337563 h 3757409"/>
              <a:gd name="connsiteX3" fmla="*/ 1817188 w 6117160"/>
              <a:gd name="connsiteY3" fmla="*/ 3723929 h 3757409"/>
              <a:gd name="connsiteX4" fmla="*/ 4830844 w 6117160"/>
              <a:gd name="connsiteY4" fmla="*/ 3672413 h 3757409"/>
              <a:gd name="connsiteX5" fmla="*/ 6114168 w 6117160"/>
              <a:gd name="connsiteY5" fmla="*/ 3151072 h 3757409"/>
              <a:gd name="connsiteX6" fmla="*/ 4522360 w 6117160"/>
              <a:gd name="connsiteY6" fmla="*/ 8 h 3757409"/>
              <a:gd name="connsiteX7" fmla="*/ 3798608 w 6117160"/>
              <a:gd name="connsiteY7" fmla="*/ 892199 h 3757409"/>
              <a:gd name="connsiteX8" fmla="*/ 2731588 w 6117160"/>
              <a:gd name="connsiteY8" fmla="*/ 1573157 h 3757409"/>
              <a:gd name="connsiteX9" fmla="*/ 542180 w 6117160"/>
              <a:gd name="connsiteY9" fmla="*/ 1714825 h 3757409"/>
              <a:gd name="connsiteX0" fmla="*/ 542180 w 6118125"/>
              <a:gd name="connsiteY0" fmla="*/ 1714825 h 3757409"/>
              <a:gd name="connsiteX1" fmla="*/ 387633 w 6118125"/>
              <a:gd name="connsiteY1" fmla="*/ 2307253 h 3757409"/>
              <a:gd name="connsiteX2" fmla="*/ 65661 w 6118125"/>
              <a:gd name="connsiteY2" fmla="*/ 3337563 h 3757409"/>
              <a:gd name="connsiteX3" fmla="*/ 1817188 w 6118125"/>
              <a:gd name="connsiteY3" fmla="*/ 3723929 h 3757409"/>
              <a:gd name="connsiteX4" fmla="*/ 4830844 w 6118125"/>
              <a:gd name="connsiteY4" fmla="*/ 3672413 h 3757409"/>
              <a:gd name="connsiteX5" fmla="*/ 6114168 w 6118125"/>
              <a:gd name="connsiteY5" fmla="*/ 3151072 h 3757409"/>
              <a:gd name="connsiteX6" fmla="*/ 4471960 w 6118125"/>
              <a:gd name="connsiteY6" fmla="*/ 8 h 3757409"/>
              <a:gd name="connsiteX7" fmla="*/ 3798608 w 6118125"/>
              <a:gd name="connsiteY7" fmla="*/ 892199 h 3757409"/>
              <a:gd name="connsiteX8" fmla="*/ 2731588 w 6118125"/>
              <a:gd name="connsiteY8" fmla="*/ 1573157 h 3757409"/>
              <a:gd name="connsiteX9" fmla="*/ 542180 w 6118125"/>
              <a:gd name="connsiteY9" fmla="*/ 1714825 h 37574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989166 w 6118125"/>
              <a:gd name="connsiteY8" fmla="*/ 2208379 h 3735809"/>
              <a:gd name="connsiteX9" fmla="*/ 542180 w 6118125"/>
              <a:gd name="connsiteY9" fmla="*/ 1693225 h 3735809"/>
              <a:gd name="connsiteX0" fmla="*/ 560585 w 6136530"/>
              <a:gd name="connsiteY0" fmla="*/ 1693225 h 3735809"/>
              <a:gd name="connsiteX1" fmla="*/ 84066 w 6136530"/>
              <a:gd name="connsiteY1" fmla="*/ 3315963 h 3735809"/>
              <a:gd name="connsiteX2" fmla="*/ 1835593 w 6136530"/>
              <a:gd name="connsiteY2" fmla="*/ 3702329 h 3735809"/>
              <a:gd name="connsiteX3" fmla="*/ 4849249 w 6136530"/>
              <a:gd name="connsiteY3" fmla="*/ 3650813 h 3735809"/>
              <a:gd name="connsiteX4" fmla="*/ 6132573 w 6136530"/>
              <a:gd name="connsiteY4" fmla="*/ 3129472 h 3735809"/>
              <a:gd name="connsiteX5" fmla="*/ 4490365 w 6136530"/>
              <a:gd name="connsiteY5" fmla="*/ 8 h 3735809"/>
              <a:gd name="connsiteX6" fmla="*/ 3817013 w 6136530"/>
              <a:gd name="connsiteY6" fmla="*/ 870599 h 3735809"/>
              <a:gd name="connsiteX7" fmla="*/ 3007571 w 6136530"/>
              <a:gd name="connsiteY7" fmla="*/ 2208379 h 3735809"/>
              <a:gd name="connsiteX8" fmla="*/ 560585 w 6136530"/>
              <a:gd name="connsiteY8" fmla="*/ 1693225 h 3735809"/>
              <a:gd name="connsiteX0" fmla="*/ 541453 w 6143156"/>
              <a:gd name="connsiteY0" fmla="*/ 2388684 h 3735809"/>
              <a:gd name="connsiteX1" fmla="*/ 90692 w 6143156"/>
              <a:gd name="connsiteY1" fmla="*/ 3315963 h 3735809"/>
              <a:gd name="connsiteX2" fmla="*/ 1842219 w 6143156"/>
              <a:gd name="connsiteY2" fmla="*/ 3702329 h 3735809"/>
              <a:gd name="connsiteX3" fmla="*/ 4855875 w 6143156"/>
              <a:gd name="connsiteY3" fmla="*/ 3650813 h 3735809"/>
              <a:gd name="connsiteX4" fmla="*/ 6139199 w 6143156"/>
              <a:gd name="connsiteY4" fmla="*/ 3129472 h 3735809"/>
              <a:gd name="connsiteX5" fmla="*/ 4496991 w 6143156"/>
              <a:gd name="connsiteY5" fmla="*/ 8 h 3735809"/>
              <a:gd name="connsiteX6" fmla="*/ 3823639 w 6143156"/>
              <a:gd name="connsiteY6" fmla="*/ 870599 h 3735809"/>
              <a:gd name="connsiteX7" fmla="*/ 3014197 w 6143156"/>
              <a:gd name="connsiteY7" fmla="*/ 2208379 h 3735809"/>
              <a:gd name="connsiteX8" fmla="*/ 541453 w 6143156"/>
              <a:gd name="connsiteY8" fmla="*/ 2388684 h 3735809"/>
              <a:gd name="connsiteX0" fmla="*/ 544458 w 6146161"/>
              <a:gd name="connsiteY0" fmla="*/ 2388684 h 3735809"/>
              <a:gd name="connsiteX1" fmla="*/ 93697 w 6146161"/>
              <a:gd name="connsiteY1" fmla="*/ 3315963 h 3735809"/>
              <a:gd name="connsiteX2" fmla="*/ 1845224 w 6146161"/>
              <a:gd name="connsiteY2" fmla="*/ 3702329 h 3735809"/>
              <a:gd name="connsiteX3" fmla="*/ 4858880 w 6146161"/>
              <a:gd name="connsiteY3" fmla="*/ 3650813 h 3735809"/>
              <a:gd name="connsiteX4" fmla="*/ 6142204 w 6146161"/>
              <a:gd name="connsiteY4" fmla="*/ 3129472 h 3735809"/>
              <a:gd name="connsiteX5" fmla="*/ 4499996 w 6146161"/>
              <a:gd name="connsiteY5" fmla="*/ 8 h 3735809"/>
              <a:gd name="connsiteX6" fmla="*/ 3826644 w 6146161"/>
              <a:gd name="connsiteY6" fmla="*/ 870599 h 3735809"/>
              <a:gd name="connsiteX7" fmla="*/ 3120233 w 6146161"/>
              <a:gd name="connsiteY7" fmla="*/ 2285652 h 3735809"/>
              <a:gd name="connsiteX8" fmla="*/ 544458 w 6146161"/>
              <a:gd name="connsiteY8" fmla="*/ 2388684 h 3735809"/>
              <a:gd name="connsiteX0" fmla="*/ 544458 w 6146161"/>
              <a:gd name="connsiteY0" fmla="*/ 2395651 h 3742776"/>
              <a:gd name="connsiteX1" fmla="*/ 93697 w 6146161"/>
              <a:gd name="connsiteY1" fmla="*/ 3322930 h 3742776"/>
              <a:gd name="connsiteX2" fmla="*/ 1845224 w 6146161"/>
              <a:gd name="connsiteY2" fmla="*/ 3709296 h 3742776"/>
              <a:gd name="connsiteX3" fmla="*/ 4858880 w 6146161"/>
              <a:gd name="connsiteY3" fmla="*/ 3657780 h 3742776"/>
              <a:gd name="connsiteX4" fmla="*/ 6142204 w 6146161"/>
              <a:gd name="connsiteY4" fmla="*/ 3136439 h 3742776"/>
              <a:gd name="connsiteX5" fmla="*/ 4499996 w 6146161"/>
              <a:gd name="connsiteY5" fmla="*/ 6975 h 3742776"/>
              <a:gd name="connsiteX6" fmla="*/ 3120233 w 6146161"/>
              <a:gd name="connsiteY6" fmla="*/ 2292619 h 3742776"/>
              <a:gd name="connsiteX7" fmla="*/ 544458 w 6146161"/>
              <a:gd name="connsiteY7" fmla="*/ 2395651 h 3742776"/>
              <a:gd name="connsiteX0" fmla="*/ 512478 w 6114181"/>
              <a:gd name="connsiteY0" fmla="*/ 2396286 h 3743411"/>
              <a:gd name="connsiteX1" fmla="*/ 61717 w 6114181"/>
              <a:gd name="connsiteY1" fmla="*/ 3323565 h 3743411"/>
              <a:gd name="connsiteX2" fmla="*/ 1813244 w 6114181"/>
              <a:gd name="connsiteY2" fmla="*/ 3709931 h 3743411"/>
              <a:gd name="connsiteX3" fmla="*/ 4826900 w 6114181"/>
              <a:gd name="connsiteY3" fmla="*/ 3658415 h 3743411"/>
              <a:gd name="connsiteX4" fmla="*/ 6110224 w 6114181"/>
              <a:gd name="connsiteY4" fmla="*/ 3137074 h 3743411"/>
              <a:gd name="connsiteX5" fmla="*/ 4468016 w 6114181"/>
              <a:gd name="connsiteY5" fmla="*/ 7610 h 3743411"/>
              <a:gd name="connsiteX6" fmla="*/ 3088253 w 6114181"/>
              <a:gd name="connsiteY6" fmla="*/ 2293254 h 3743411"/>
              <a:gd name="connsiteX7" fmla="*/ 1645820 w 6114181"/>
              <a:gd name="connsiteY7" fmla="*/ 3478112 h 3743411"/>
              <a:gd name="connsiteX8" fmla="*/ 512478 w 6114181"/>
              <a:gd name="connsiteY8" fmla="*/ 2396286 h 3743411"/>
              <a:gd name="connsiteX0" fmla="*/ 512478 w 6114181"/>
              <a:gd name="connsiteY0" fmla="*/ 2388685 h 3735810"/>
              <a:gd name="connsiteX1" fmla="*/ 61717 w 6114181"/>
              <a:gd name="connsiteY1" fmla="*/ 3315964 h 3735810"/>
              <a:gd name="connsiteX2" fmla="*/ 1813244 w 6114181"/>
              <a:gd name="connsiteY2" fmla="*/ 3702330 h 3735810"/>
              <a:gd name="connsiteX3" fmla="*/ 4826900 w 6114181"/>
              <a:gd name="connsiteY3" fmla="*/ 3650814 h 3735810"/>
              <a:gd name="connsiteX4" fmla="*/ 6110224 w 6114181"/>
              <a:gd name="connsiteY4" fmla="*/ 3129473 h 3735810"/>
              <a:gd name="connsiteX5" fmla="*/ 4468016 w 6114181"/>
              <a:gd name="connsiteY5" fmla="*/ 9 h 3735810"/>
              <a:gd name="connsiteX6" fmla="*/ 3178405 w 6114181"/>
              <a:gd name="connsiteY6" fmla="*/ 3097022 h 3735810"/>
              <a:gd name="connsiteX7" fmla="*/ 1645820 w 6114181"/>
              <a:gd name="connsiteY7" fmla="*/ 3470511 h 3735810"/>
              <a:gd name="connsiteX8" fmla="*/ 512478 w 6114181"/>
              <a:gd name="connsiteY8" fmla="*/ 2388685 h 3735810"/>
              <a:gd name="connsiteX0" fmla="*/ 508250 w 6109953"/>
              <a:gd name="connsiteY0" fmla="*/ 2388685 h 3735810"/>
              <a:gd name="connsiteX1" fmla="*/ 57489 w 6109953"/>
              <a:gd name="connsiteY1" fmla="*/ 3315964 h 3735810"/>
              <a:gd name="connsiteX2" fmla="*/ 1809016 w 6109953"/>
              <a:gd name="connsiteY2" fmla="*/ 3702330 h 3735810"/>
              <a:gd name="connsiteX3" fmla="*/ 4822672 w 6109953"/>
              <a:gd name="connsiteY3" fmla="*/ 3650814 h 3735810"/>
              <a:gd name="connsiteX4" fmla="*/ 6105996 w 6109953"/>
              <a:gd name="connsiteY4" fmla="*/ 3129473 h 3735810"/>
              <a:gd name="connsiteX5" fmla="*/ 4463788 w 6109953"/>
              <a:gd name="connsiteY5" fmla="*/ 9 h 3735810"/>
              <a:gd name="connsiteX6" fmla="*/ 3174177 w 6109953"/>
              <a:gd name="connsiteY6" fmla="*/ 3097022 h 3735810"/>
              <a:gd name="connsiteX7" fmla="*/ 1641592 w 6109953"/>
              <a:gd name="connsiteY7" fmla="*/ 3470511 h 3735810"/>
              <a:gd name="connsiteX8" fmla="*/ 1358257 w 6109953"/>
              <a:gd name="connsiteY8" fmla="*/ 2993993 h 3735810"/>
              <a:gd name="connsiteX9" fmla="*/ 508250 w 6109953"/>
              <a:gd name="connsiteY9" fmla="*/ 2388685 h 3735810"/>
              <a:gd name="connsiteX0" fmla="*/ 454526 w 6120623"/>
              <a:gd name="connsiteY0" fmla="*/ 2659141 h 3735810"/>
              <a:gd name="connsiteX1" fmla="*/ 68159 w 6120623"/>
              <a:gd name="connsiteY1" fmla="*/ 3315964 h 3735810"/>
              <a:gd name="connsiteX2" fmla="*/ 1819686 w 6120623"/>
              <a:gd name="connsiteY2" fmla="*/ 3702330 h 3735810"/>
              <a:gd name="connsiteX3" fmla="*/ 4833342 w 6120623"/>
              <a:gd name="connsiteY3" fmla="*/ 3650814 h 3735810"/>
              <a:gd name="connsiteX4" fmla="*/ 6116666 w 6120623"/>
              <a:gd name="connsiteY4" fmla="*/ 3129473 h 3735810"/>
              <a:gd name="connsiteX5" fmla="*/ 4474458 w 6120623"/>
              <a:gd name="connsiteY5" fmla="*/ 9 h 3735810"/>
              <a:gd name="connsiteX6" fmla="*/ 3184847 w 6120623"/>
              <a:gd name="connsiteY6" fmla="*/ 3097022 h 3735810"/>
              <a:gd name="connsiteX7" fmla="*/ 1652262 w 6120623"/>
              <a:gd name="connsiteY7" fmla="*/ 3470511 h 3735810"/>
              <a:gd name="connsiteX8" fmla="*/ 1368927 w 6120623"/>
              <a:gd name="connsiteY8" fmla="*/ 2993993 h 3735810"/>
              <a:gd name="connsiteX9" fmla="*/ 454526 w 6120623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659141 h 3735810"/>
              <a:gd name="connsiteX1" fmla="*/ 66828 w 6119292"/>
              <a:gd name="connsiteY1" fmla="*/ 3315964 h 3735810"/>
              <a:gd name="connsiteX2" fmla="*/ 1818355 w 6119292"/>
              <a:gd name="connsiteY2" fmla="*/ 3702330 h 3735810"/>
              <a:gd name="connsiteX3" fmla="*/ 4832011 w 6119292"/>
              <a:gd name="connsiteY3" fmla="*/ 3650814 h 3735810"/>
              <a:gd name="connsiteX4" fmla="*/ 6115335 w 6119292"/>
              <a:gd name="connsiteY4" fmla="*/ 3129473 h 3735810"/>
              <a:gd name="connsiteX5" fmla="*/ 4473127 w 6119292"/>
              <a:gd name="connsiteY5" fmla="*/ 9 h 3735810"/>
              <a:gd name="connsiteX6" fmla="*/ 3183516 w 6119292"/>
              <a:gd name="connsiteY6" fmla="*/ 3097022 h 3735810"/>
              <a:gd name="connsiteX7" fmla="*/ 1650931 w 6119292"/>
              <a:gd name="connsiteY7" fmla="*/ 3470511 h 3735810"/>
              <a:gd name="connsiteX8" fmla="*/ 1290322 w 6119292"/>
              <a:gd name="connsiteY8" fmla="*/ 2749294 h 3735810"/>
              <a:gd name="connsiteX9" fmla="*/ 453195 w 6119292"/>
              <a:gd name="connsiteY9" fmla="*/ 2659141 h 3735810"/>
              <a:gd name="connsiteX0" fmla="*/ 453195 w 6119292"/>
              <a:gd name="connsiteY0" fmla="*/ 2753338 h 3830007"/>
              <a:gd name="connsiteX1" fmla="*/ 66828 w 6119292"/>
              <a:gd name="connsiteY1" fmla="*/ 3410161 h 3830007"/>
              <a:gd name="connsiteX2" fmla="*/ 1818355 w 6119292"/>
              <a:gd name="connsiteY2" fmla="*/ 3796527 h 3830007"/>
              <a:gd name="connsiteX3" fmla="*/ 4832011 w 6119292"/>
              <a:gd name="connsiteY3" fmla="*/ 3745011 h 3830007"/>
              <a:gd name="connsiteX4" fmla="*/ 6115335 w 6119292"/>
              <a:gd name="connsiteY4" fmla="*/ 3223670 h 3830007"/>
              <a:gd name="connsiteX5" fmla="*/ 4473127 w 6119292"/>
              <a:gd name="connsiteY5" fmla="*/ 94206 h 3830007"/>
              <a:gd name="connsiteX6" fmla="*/ 3827459 w 6119292"/>
              <a:gd name="connsiteY6" fmla="*/ 1027570 h 3830007"/>
              <a:gd name="connsiteX7" fmla="*/ 3183516 w 6119292"/>
              <a:gd name="connsiteY7" fmla="*/ 3191219 h 3830007"/>
              <a:gd name="connsiteX8" fmla="*/ 1650931 w 6119292"/>
              <a:gd name="connsiteY8" fmla="*/ 3564708 h 3830007"/>
              <a:gd name="connsiteX9" fmla="*/ 1290322 w 6119292"/>
              <a:gd name="connsiteY9" fmla="*/ 2843491 h 3830007"/>
              <a:gd name="connsiteX10" fmla="*/ 453195 w 6119292"/>
              <a:gd name="connsiteY10" fmla="*/ 2753338 h 3830007"/>
              <a:gd name="connsiteX0" fmla="*/ 453195 w 6119292"/>
              <a:gd name="connsiteY0" fmla="*/ 2762116 h 3838785"/>
              <a:gd name="connsiteX1" fmla="*/ 66828 w 6119292"/>
              <a:gd name="connsiteY1" fmla="*/ 3418939 h 3838785"/>
              <a:gd name="connsiteX2" fmla="*/ 1818355 w 6119292"/>
              <a:gd name="connsiteY2" fmla="*/ 3805305 h 3838785"/>
              <a:gd name="connsiteX3" fmla="*/ 4832011 w 6119292"/>
              <a:gd name="connsiteY3" fmla="*/ 3753789 h 3838785"/>
              <a:gd name="connsiteX4" fmla="*/ 6115335 w 6119292"/>
              <a:gd name="connsiteY4" fmla="*/ 3232448 h 3838785"/>
              <a:gd name="connsiteX5" fmla="*/ 4473127 w 6119292"/>
              <a:gd name="connsiteY5" fmla="*/ 102984 h 3838785"/>
              <a:gd name="connsiteX6" fmla="*/ 3827459 w 6119292"/>
              <a:gd name="connsiteY6" fmla="*/ 1036348 h 3838785"/>
              <a:gd name="connsiteX7" fmla="*/ 3183516 w 6119292"/>
              <a:gd name="connsiteY7" fmla="*/ 3199997 h 3838785"/>
              <a:gd name="connsiteX8" fmla="*/ 1650931 w 6119292"/>
              <a:gd name="connsiteY8" fmla="*/ 3573486 h 3838785"/>
              <a:gd name="connsiteX9" fmla="*/ 1290322 w 6119292"/>
              <a:gd name="connsiteY9" fmla="*/ 2852269 h 3838785"/>
              <a:gd name="connsiteX10" fmla="*/ 453195 w 6119292"/>
              <a:gd name="connsiteY10" fmla="*/ 2762116 h 3838785"/>
              <a:gd name="connsiteX0" fmla="*/ 453195 w 6119292"/>
              <a:gd name="connsiteY0" fmla="*/ 2762116 h 3838785"/>
              <a:gd name="connsiteX1" fmla="*/ 66828 w 6119292"/>
              <a:gd name="connsiteY1" fmla="*/ 3418939 h 3838785"/>
              <a:gd name="connsiteX2" fmla="*/ 1818355 w 6119292"/>
              <a:gd name="connsiteY2" fmla="*/ 3805305 h 3838785"/>
              <a:gd name="connsiteX3" fmla="*/ 4832011 w 6119292"/>
              <a:gd name="connsiteY3" fmla="*/ 3753789 h 3838785"/>
              <a:gd name="connsiteX4" fmla="*/ 6115335 w 6119292"/>
              <a:gd name="connsiteY4" fmla="*/ 3232448 h 3838785"/>
              <a:gd name="connsiteX5" fmla="*/ 4473127 w 6119292"/>
              <a:gd name="connsiteY5" fmla="*/ 102984 h 3838785"/>
              <a:gd name="connsiteX6" fmla="*/ 3827459 w 6119292"/>
              <a:gd name="connsiteY6" fmla="*/ 1036348 h 3838785"/>
              <a:gd name="connsiteX7" fmla="*/ 3183516 w 6119292"/>
              <a:gd name="connsiteY7" fmla="*/ 3199997 h 3838785"/>
              <a:gd name="connsiteX8" fmla="*/ 1650931 w 6119292"/>
              <a:gd name="connsiteY8" fmla="*/ 3573486 h 3838785"/>
              <a:gd name="connsiteX9" fmla="*/ 1290322 w 6119292"/>
              <a:gd name="connsiteY9" fmla="*/ 2852269 h 3838785"/>
              <a:gd name="connsiteX10" fmla="*/ 453195 w 6119292"/>
              <a:gd name="connsiteY10" fmla="*/ 2762116 h 3838785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3183516 w 6115785"/>
              <a:gd name="connsiteY7" fmla="*/ 3108230 h 3747018"/>
              <a:gd name="connsiteX8" fmla="*/ 1650931 w 6115785"/>
              <a:gd name="connsiteY8" fmla="*/ 3481719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2732755 w 6115785"/>
              <a:gd name="connsiteY7" fmla="*/ 2232466 h 3747018"/>
              <a:gd name="connsiteX8" fmla="*/ 1650931 w 6115785"/>
              <a:gd name="connsiteY8" fmla="*/ 3481719 h 3747018"/>
              <a:gd name="connsiteX9" fmla="*/ 1290322 w 6115785"/>
              <a:gd name="connsiteY9" fmla="*/ 2760502 h 3747018"/>
              <a:gd name="connsiteX10" fmla="*/ 453195 w 6115785"/>
              <a:gd name="connsiteY10" fmla="*/ 2670349 h 3747018"/>
              <a:gd name="connsiteX0" fmla="*/ 453195 w 6115785"/>
              <a:gd name="connsiteY0" fmla="*/ 2670349 h 3747018"/>
              <a:gd name="connsiteX1" fmla="*/ 66828 w 6115785"/>
              <a:gd name="connsiteY1" fmla="*/ 3327172 h 3747018"/>
              <a:gd name="connsiteX2" fmla="*/ 1818355 w 6115785"/>
              <a:gd name="connsiteY2" fmla="*/ 3713538 h 3747018"/>
              <a:gd name="connsiteX3" fmla="*/ 4832011 w 6115785"/>
              <a:gd name="connsiteY3" fmla="*/ 3662022 h 3747018"/>
              <a:gd name="connsiteX4" fmla="*/ 6115335 w 6115785"/>
              <a:gd name="connsiteY4" fmla="*/ 3140681 h 3747018"/>
              <a:gd name="connsiteX5" fmla="*/ 4717825 w 6115785"/>
              <a:gd name="connsiteY5" fmla="*/ 114248 h 3747018"/>
              <a:gd name="connsiteX6" fmla="*/ 3827459 w 6115785"/>
              <a:gd name="connsiteY6" fmla="*/ 944581 h 3747018"/>
              <a:gd name="connsiteX7" fmla="*/ 2732755 w 6115785"/>
              <a:gd name="connsiteY7" fmla="*/ 2232466 h 3747018"/>
              <a:gd name="connsiteX8" fmla="*/ 1290322 w 6115785"/>
              <a:gd name="connsiteY8" fmla="*/ 2760502 h 3747018"/>
              <a:gd name="connsiteX9" fmla="*/ 453195 w 6115785"/>
              <a:gd name="connsiteY9" fmla="*/ 2670349 h 3747018"/>
              <a:gd name="connsiteX0" fmla="*/ 1229718 w 6055181"/>
              <a:gd name="connsiteY0" fmla="*/ 2760502 h 3747018"/>
              <a:gd name="connsiteX1" fmla="*/ 6224 w 6055181"/>
              <a:gd name="connsiteY1" fmla="*/ 3327172 h 3747018"/>
              <a:gd name="connsiteX2" fmla="*/ 1757751 w 6055181"/>
              <a:gd name="connsiteY2" fmla="*/ 3713538 h 3747018"/>
              <a:gd name="connsiteX3" fmla="*/ 4771407 w 6055181"/>
              <a:gd name="connsiteY3" fmla="*/ 3662022 h 3747018"/>
              <a:gd name="connsiteX4" fmla="*/ 6054731 w 6055181"/>
              <a:gd name="connsiteY4" fmla="*/ 3140681 h 3747018"/>
              <a:gd name="connsiteX5" fmla="*/ 4657221 w 6055181"/>
              <a:gd name="connsiteY5" fmla="*/ 114248 h 3747018"/>
              <a:gd name="connsiteX6" fmla="*/ 3766855 w 6055181"/>
              <a:gd name="connsiteY6" fmla="*/ 944581 h 3747018"/>
              <a:gd name="connsiteX7" fmla="*/ 2672151 w 6055181"/>
              <a:gd name="connsiteY7" fmla="*/ 2232466 h 3747018"/>
              <a:gd name="connsiteX8" fmla="*/ 1229718 w 6055181"/>
              <a:gd name="connsiteY8" fmla="*/ 2760502 h 3747018"/>
              <a:gd name="connsiteX0" fmla="*/ 197040 w 5022503"/>
              <a:gd name="connsiteY0" fmla="*/ 2760502 h 3739609"/>
              <a:gd name="connsiteX1" fmla="*/ 274312 w 5022503"/>
              <a:gd name="connsiteY1" fmla="*/ 3430203 h 3739609"/>
              <a:gd name="connsiteX2" fmla="*/ 725073 w 5022503"/>
              <a:gd name="connsiteY2" fmla="*/ 3713538 h 3739609"/>
              <a:gd name="connsiteX3" fmla="*/ 3738729 w 5022503"/>
              <a:gd name="connsiteY3" fmla="*/ 3662022 h 3739609"/>
              <a:gd name="connsiteX4" fmla="*/ 5022053 w 5022503"/>
              <a:gd name="connsiteY4" fmla="*/ 3140681 h 3739609"/>
              <a:gd name="connsiteX5" fmla="*/ 3624543 w 5022503"/>
              <a:gd name="connsiteY5" fmla="*/ 114248 h 3739609"/>
              <a:gd name="connsiteX6" fmla="*/ 2734177 w 5022503"/>
              <a:gd name="connsiteY6" fmla="*/ 944581 h 3739609"/>
              <a:gd name="connsiteX7" fmla="*/ 1639473 w 5022503"/>
              <a:gd name="connsiteY7" fmla="*/ 2232466 h 3739609"/>
              <a:gd name="connsiteX8" fmla="*/ 197040 w 5022503"/>
              <a:gd name="connsiteY8" fmla="*/ 2760502 h 3739609"/>
              <a:gd name="connsiteX0" fmla="*/ 1444497 w 4827527"/>
              <a:gd name="connsiteY0" fmla="*/ 2232466 h 3739609"/>
              <a:gd name="connsiteX1" fmla="*/ 79336 w 4827527"/>
              <a:gd name="connsiteY1" fmla="*/ 3430203 h 3739609"/>
              <a:gd name="connsiteX2" fmla="*/ 530097 w 4827527"/>
              <a:gd name="connsiteY2" fmla="*/ 3713538 h 3739609"/>
              <a:gd name="connsiteX3" fmla="*/ 3543753 w 4827527"/>
              <a:gd name="connsiteY3" fmla="*/ 3662022 h 3739609"/>
              <a:gd name="connsiteX4" fmla="*/ 4827077 w 4827527"/>
              <a:gd name="connsiteY4" fmla="*/ 3140681 h 3739609"/>
              <a:gd name="connsiteX5" fmla="*/ 3429567 w 4827527"/>
              <a:gd name="connsiteY5" fmla="*/ 114248 h 3739609"/>
              <a:gd name="connsiteX6" fmla="*/ 2539201 w 4827527"/>
              <a:gd name="connsiteY6" fmla="*/ 944581 h 3739609"/>
              <a:gd name="connsiteX7" fmla="*/ 1444497 w 4827527"/>
              <a:gd name="connsiteY7" fmla="*/ 2232466 h 3739609"/>
              <a:gd name="connsiteX0" fmla="*/ 1414423 w 4797453"/>
              <a:gd name="connsiteY0" fmla="*/ 2232466 h 3769585"/>
              <a:gd name="connsiteX1" fmla="*/ 87899 w 4797453"/>
              <a:gd name="connsiteY1" fmla="*/ 3018079 h 3769585"/>
              <a:gd name="connsiteX2" fmla="*/ 500023 w 4797453"/>
              <a:gd name="connsiteY2" fmla="*/ 3713538 h 3769585"/>
              <a:gd name="connsiteX3" fmla="*/ 3513679 w 4797453"/>
              <a:gd name="connsiteY3" fmla="*/ 3662022 h 3769585"/>
              <a:gd name="connsiteX4" fmla="*/ 4797003 w 4797453"/>
              <a:gd name="connsiteY4" fmla="*/ 3140681 h 3769585"/>
              <a:gd name="connsiteX5" fmla="*/ 3399493 w 4797453"/>
              <a:gd name="connsiteY5" fmla="*/ 114248 h 3769585"/>
              <a:gd name="connsiteX6" fmla="*/ 2509127 w 4797453"/>
              <a:gd name="connsiteY6" fmla="*/ 944581 h 3769585"/>
              <a:gd name="connsiteX7" fmla="*/ 1414423 w 4797453"/>
              <a:gd name="connsiteY7" fmla="*/ 2232466 h 3769585"/>
              <a:gd name="connsiteX0" fmla="*/ 1414423 w 4797551"/>
              <a:gd name="connsiteY0" fmla="*/ 2867648 h 4404767"/>
              <a:gd name="connsiteX1" fmla="*/ 87899 w 4797551"/>
              <a:gd name="connsiteY1" fmla="*/ 3653261 h 4404767"/>
              <a:gd name="connsiteX2" fmla="*/ 500023 w 4797551"/>
              <a:gd name="connsiteY2" fmla="*/ 4348720 h 4404767"/>
              <a:gd name="connsiteX3" fmla="*/ 3513679 w 4797551"/>
              <a:gd name="connsiteY3" fmla="*/ 4297204 h 4404767"/>
              <a:gd name="connsiteX4" fmla="*/ 4797003 w 4797551"/>
              <a:gd name="connsiteY4" fmla="*/ 3775863 h 4404767"/>
              <a:gd name="connsiteX5" fmla="*/ 3658693 w 4797551"/>
              <a:gd name="connsiteY5" fmla="*/ 65430 h 4404767"/>
              <a:gd name="connsiteX6" fmla="*/ 2509127 w 4797551"/>
              <a:gd name="connsiteY6" fmla="*/ 1579763 h 4404767"/>
              <a:gd name="connsiteX7" fmla="*/ 1414423 w 4797551"/>
              <a:gd name="connsiteY7" fmla="*/ 2867648 h 4404767"/>
              <a:gd name="connsiteX0" fmla="*/ 1414423 w 4797551"/>
              <a:gd name="connsiteY0" fmla="*/ 2868254 h 4405373"/>
              <a:gd name="connsiteX1" fmla="*/ 87899 w 4797551"/>
              <a:gd name="connsiteY1" fmla="*/ 3653867 h 4405373"/>
              <a:gd name="connsiteX2" fmla="*/ 500023 w 4797551"/>
              <a:gd name="connsiteY2" fmla="*/ 4349326 h 4405373"/>
              <a:gd name="connsiteX3" fmla="*/ 3513679 w 4797551"/>
              <a:gd name="connsiteY3" fmla="*/ 4297810 h 4405373"/>
              <a:gd name="connsiteX4" fmla="*/ 4797003 w 4797551"/>
              <a:gd name="connsiteY4" fmla="*/ 3776469 h 4405373"/>
              <a:gd name="connsiteX5" fmla="*/ 3658693 w 4797551"/>
              <a:gd name="connsiteY5" fmla="*/ 66036 h 4405373"/>
              <a:gd name="connsiteX6" fmla="*/ 2473127 w 4797551"/>
              <a:gd name="connsiteY6" fmla="*/ 1565969 h 4405373"/>
              <a:gd name="connsiteX7" fmla="*/ 1414423 w 4797551"/>
              <a:gd name="connsiteY7" fmla="*/ 2868254 h 4405373"/>
              <a:gd name="connsiteX0" fmla="*/ 1414423 w 4798220"/>
              <a:gd name="connsiteY0" fmla="*/ 2868254 h 4405373"/>
              <a:gd name="connsiteX1" fmla="*/ 87899 w 4798220"/>
              <a:gd name="connsiteY1" fmla="*/ 3653867 h 4405373"/>
              <a:gd name="connsiteX2" fmla="*/ 500023 w 4798220"/>
              <a:gd name="connsiteY2" fmla="*/ 4349326 h 4405373"/>
              <a:gd name="connsiteX3" fmla="*/ 3513679 w 4798220"/>
              <a:gd name="connsiteY3" fmla="*/ 4297810 h 4405373"/>
              <a:gd name="connsiteX4" fmla="*/ 4797003 w 4798220"/>
              <a:gd name="connsiteY4" fmla="*/ 3776469 h 4405373"/>
              <a:gd name="connsiteX5" fmla="*/ 3723493 w 4798220"/>
              <a:gd name="connsiteY5" fmla="*/ 66036 h 4405373"/>
              <a:gd name="connsiteX6" fmla="*/ 2473127 w 4798220"/>
              <a:gd name="connsiteY6" fmla="*/ 1565969 h 4405373"/>
              <a:gd name="connsiteX7" fmla="*/ 1414423 w 4798220"/>
              <a:gd name="connsiteY7" fmla="*/ 2868254 h 4405373"/>
              <a:gd name="connsiteX0" fmla="*/ 1414423 w 4798267"/>
              <a:gd name="connsiteY0" fmla="*/ 2868254 h 4405373"/>
              <a:gd name="connsiteX1" fmla="*/ 87899 w 4798267"/>
              <a:gd name="connsiteY1" fmla="*/ 3653867 h 4405373"/>
              <a:gd name="connsiteX2" fmla="*/ 500023 w 4798267"/>
              <a:gd name="connsiteY2" fmla="*/ 4349326 h 4405373"/>
              <a:gd name="connsiteX3" fmla="*/ 3513679 w 4798267"/>
              <a:gd name="connsiteY3" fmla="*/ 4297810 h 4405373"/>
              <a:gd name="connsiteX4" fmla="*/ 4797003 w 4798267"/>
              <a:gd name="connsiteY4" fmla="*/ 3776469 h 4405373"/>
              <a:gd name="connsiteX5" fmla="*/ 3723493 w 4798267"/>
              <a:gd name="connsiteY5" fmla="*/ 66036 h 4405373"/>
              <a:gd name="connsiteX6" fmla="*/ 2473127 w 4798267"/>
              <a:gd name="connsiteY6" fmla="*/ 1565969 h 4405373"/>
              <a:gd name="connsiteX7" fmla="*/ 1414423 w 4798267"/>
              <a:gd name="connsiteY7" fmla="*/ 2868254 h 4405373"/>
              <a:gd name="connsiteX0" fmla="*/ 1414423 w 4913295"/>
              <a:gd name="connsiteY0" fmla="*/ 2868254 h 4405063"/>
              <a:gd name="connsiteX1" fmla="*/ 87899 w 4913295"/>
              <a:gd name="connsiteY1" fmla="*/ 3653867 h 4405063"/>
              <a:gd name="connsiteX2" fmla="*/ 500023 w 4913295"/>
              <a:gd name="connsiteY2" fmla="*/ 4349326 h 4405063"/>
              <a:gd name="connsiteX3" fmla="*/ 3513679 w 4913295"/>
              <a:gd name="connsiteY3" fmla="*/ 4297810 h 4405063"/>
              <a:gd name="connsiteX4" fmla="*/ 4912203 w 4913295"/>
              <a:gd name="connsiteY4" fmla="*/ 3783669 h 4405063"/>
              <a:gd name="connsiteX5" fmla="*/ 3723493 w 4913295"/>
              <a:gd name="connsiteY5" fmla="*/ 66036 h 4405063"/>
              <a:gd name="connsiteX6" fmla="*/ 2473127 w 4913295"/>
              <a:gd name="connsiteY6" fmla="*/ 1565969 h 4405063"/>
              <a:gd name="connsiteX7" fmla="*/ 1414423 w 4913295"/>
              <a:gd name="connsiteY7" fmla="*/ 2868254 h 4405063"/>
              <a:gd name="connsiteX0" fmla="*/ 1414142 w 4913087"/>
              <a:gd name="connsiteY0" fmla="*/ 2868254 h 4376151"/>
              <a:gd name="connsiteX1" fmla="*/ 87618 w 4913087"/>
              <a:gd name="connsiteY1" fmla="*/ 3653867 h 4376151"/>
              <a:gd name="connsiteX2" fmla="*/ 499742 w 4913087"/>
              <a:gd name="connsiteY2" fmla="*/ 4349326 h 4376151"/>
              <a:gd name="connsiteX3" fmla="*/ 3506198 w 4913087"/>
              <a:gd name="connsiteY3" fmla="*/ 4189810 h 4376151"/>
              <a:gd name="connsiteX4" fmla="*/ 4911922 w 4913087"/>
              <a:gd name="connsiteY4" fmla="*/ 3783669 h 4376151"/>
              <a:gd name="connsiteX5" fmla="*/ 3723212 w 4913087"/>
              <a:gd name="connsiteY5" fmla="*/ 66036 h 4376151"/>
              <a:gd name="connsiteX6" fmla="*/ 2472846 w 4913087"/>
              <a:gd name="connsiteY6" fmla="*/ 1565969 h 4376151"/>
              <a:gd name="connsiteX7" fmla="*/ 1414142 w 4913087"/>
              <a:gd name="connsiteY7" fmla="*/ 2868254 h 4376151"/>
              <a:gd name="connsiteX0" fmla="*/ 1414142 w 4913087"/>
              <a:gd name="connsiteY0" fmla="*/ 2868254 h 4370572"/>
              <a:gd name="connsiteX1" fmla="*/ 87618 w 4913087"/>
              <a:gd name="connsiteY1" fmla="*/ 3653867 h 4370572"/>
              <a:gd name="connsiteX2" fmla="*/ 499742 w 4913087"/>
              <a:gd name="connsiteY2" fmla="*/ 4349326 h 4370572"/>
              <a:gd name="connsiteX3" fmla="*/ 3506198 w 4913087"/>
              <a:gd name="connsiteY3" fmla="*/ 4189810 h 4370572"/>
              <a:gd name="connsiteX4" fmla="*/ 4911922 w 4913087"/>
              <a:gd name="connsiteY4" fmla="*/ 3783669 h 4370572"/>
              <a:gd name="connsiteX5" fmla="*/ 3723212 w 4913087"/>
              <a:gd name="connsiteY5" fmla="*/ 66036 h 4370572"/>
              <a:gd name="connsiteX6" fmla="*/ 2472846 w 4913087"/>
              <a:gd name="connsiteY6" fmla="*/ 1565969 h 4370572"/>
              <a:gd name="connsiteX7" fmla="*/ 1414142 w 4913087"/>
              <a:gd name="connsiteY7" fmla="*/ 2868254 h 4370572"/>
              <a:gd name="connsiteX0" fmla="*/ 1424612 w 4923557"/>
              <a:gd name="connsiteY0" fmla="*/ 2868254 h 4254158"/>
              <a:gd name="connsiteX1" fmla="*/ 98088 w 4923557"/>
              <a:gd name="connsiteY1" fmla="*/ 3653867 h 4254158"/>
              <a:gd name="connsiteX2" fmla="*/ 481412 w 4923557"/>
              <a:gd name="connsiteY2" fmla="*/ 4198126 h 4254158"/>
              <a:gd name="connsiteX3" fmla="*/ 3516668 w 4923557"/>
              <a:gd name="connsiteY3" fmla="*/ 4189810 h 4254158"/>
              <a:gd name="connsiteX4" fmla="*/ 4922392 w 4923557"/>
              <a:gd name="connsiteY4" fmla="*/ 3783669 h 4254158"/>
              <a:gd name="connsiteX5" fmla="*/ 3733682 w 4923557"/>
              <a:gd name="connsiteY5" fmla="*/ 66036 h 4254158"/>
              <a:gd name="connsiteX6" fmla="*/ 2483316 w 4923557"/>
              <a:gd name="connsiteY6" fmla="*/ 1565969 h 4254158"/>
              <a:gd name="connsiteX7" fmla="*/ 1424612 w 4923557"/>
              <a:gd name="connsiteY7" fmla="*/ 2868254 h 4254158"/>
              <a:gd name="connsiteX0" fmla="*/ 1368910 w 4867855"/>
              <a:gd name="connsiteY0" fmla="*/ 2868254 h 4266228"/>
              <a:gd name="connsiteX1" fmla="*/ 121586 w 4867855"/>
              <a:gd name="connsiteY1" fmla="*/ 3481067 h 4266228"/>
              <a:gd name="connsiteX2" fmla="*/ 425710 w 4867855"/>
              <a:gd name="connsiteY2" fmla="*/ 4198126 h 4266228"/>
              <a:gd name="connsiteX3" fmla="*/ 3460966 w 4867855"/>
              <a:gd name="connsiteY3" fmla="*/ 4189810 h 4266228"/>
              <a:gd name="connsiteX4" fmla="*/ 4866690 w 4867855"/>
              <a:gd name="connsiteY4" fmla="*/ 3783669 h 4266228"/>
              <a:gd name="connsiteX5" fmla="*/ 3677980 w 4867855"/>
              <a:gd name="connsiteY5" fmla="*/ 66036 h 4266228"/>
              <a:gd name="connsiteX6" fmla="*/ 2427614 w 4867855"/>
              <a:gd name="connsiteY6" fmla="*/ 1565969 h 4266228"/>
              <a:gd name="connsiteX7" fmla="*/ 1368910 w 4867855"/>
              <a:gd name="connsiteY7" fmla="*/ 2868254 h 4266228"/>
              <a:gd name="connsiteX0" fmla="*/ 1368910 w 4889426"/>
              <a:gd name="connsiteY0" fmla="*/ 2868254 h 4266228"/>
              <a:gd name="connsiteX1" fmla="*/ 121586 w 4889426"/>
              <a:gd name="connsiteY1" fmla="*/ 3481067 h 4266228"/>
              <a:gd name="connsiteX2" fmla="*/ 425710 w 4889426"/>
              <a:gd name="connsiteY2" fmla="*/ 4198126 h 4266228"/>
              <a:gd name="connsiteX3" fmla="*/ 3460966 w 4889426"/>
              <a:gd name="connsiteY3" fmla="*/ 4189810 h 4266228"/>
              <a:gd name="connsiteX4" fmla="*/ 4888290 w 4889426"/>
              <a:gd name="connsiteY4" fmla="*/ 3783669 h 4266228"/>
              <a:gd name="connsiteX5" fmla="*/ 3677980 w 4889426"/>
              <a:gd name="connsiteY5" fmla="*/ 66036 h 4266228"/>
              <a:gd name="connsiteX6" fmla="*/ 2427614 w 4889426"/>
              <a:gd name="connsiteY6" fmla="*/ 1565969 h 4266228"/>
              <a:gd name="connsiteX7" fmla="*/ 1368910 w 4889426"/>
              <a:gd name="connsiteY7" fmla="*/ 2868254 h 426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426" h="4266228">
                <a:moveTo>
                  <a:pt x="1368910" y="2868254"/>
                </a:moveTo>
                <a:cubicBezTo>
                  <a:pt x="984572" y="3187437"/>
                  <a:pt x="278786" y="3259422"/>
                  <a:pt x="121586" y="3481067"/>
                </a:cubicBezTo>
                <a:cubicBezTo>
                  <a:pt x="-35614" y="3702712"/>
                  <a:pt x="-130853" y="4080002"/>
                  <a:pt x="425710" y="4198126"/>
                </a:cubicBezTo>
                <a:cubicBezTo>
                  <a:pt x="982273" y="4316250"/>
                  <a:pt x="2717203" y="4258886"/>
                  <a:pt x="3460966" y="4189810"/>
                </a:cubicBezTo>
                <a:cubicBezTo>
                  <a:pt x="4204729" y="4120734"/>
                  <a:pt x="4852121" y="4470965"/>
                  <a:pt x="4888290" y="3783669"/>
                </a:cubicBezTo>
                <a:cubicBezTo>
                  <a:pt x="4924459" y="3096373"/>
                  <a:pt x="4088093" y="432053"/>
                  <a:pt x="3677980" y="66036"/>
                </a:cubicBezTo>
                <a:cubicBezTo>
                  <a:pt x="3296667" y="-299981"/>
                  <a:pt x="2642549" y="946769"/>
                  <a:pt x="2427614" y="1565969"/>
                </a:cubicBezTo>
                <a:cubicBezTo>
                  <a:pt x="2264194" y="2159411"/>
                  <a:pt x="1753248" y="2549071"/>
                  <a:pt x="1368910" y="2868254"/>
                </a:cubicBezTo>
                <a:close/>
              </a:path>
            </a:pathLst>
          </a:custGeom>
          <a:solidFill>
            <a:srgbClr val="FFB7DB"/>
          </a:solidFill>
          <a:ln>
            <a:solidFill>
              <a:srgbClr val="FF66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Per Source (e.g., Seawall [NSDI’11]) </a:t>
            </a:r>
            <a:endParaRPr lang="en-US" sz="4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8" name="Straight Arrow Connector 57"/>
          <p:cNvCxnSpPr>
            <a:stCxn id="41" idx="2"/>
            <a:endCxn id="59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25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291735" y="1126321"/>
            <a:ext cx="8778811" cy="4186052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1546732 w 6157428"/>
              <a:gd name="connsiteY9" fmla="*/ 1095196 h 3942889"/>
              <a:gd name="connsiteX10" fmla="*/ 542180 w 6157428"/>
              <a:gd name="connsiteY10" fmla="*/ 1880808 h 3942889"/>
              <a:gd name="connsiteX0" fmla="*/ 542180 w 6160675"/>
              <a:gd name="connsiteY0" fmla="*/ 1483442 h 3514627"/>
              <a:gd name="connsiteX1" fmla="*/ 387633 w 6160675"/>
              <a:gd name="connsiteY1" fmla="*/ 2075870 h 3514627"/>
              <a:gd name="connsiteX2" fmla="*/ 65661 w 6160675"/>
              <a:gd name="connsiteY2" fmla="*/ 3106180 h 3514627"/>
              <a:gd name="connsiteX3" fmla="*/ 1817188 w 6160675"/>
              <a:gd name="connsiteY3" fmla="*/ 3492546 h 3514627"/>
              <a:gd name="connsiteX4" fmla="*/ 4830844 w 6160675"/>
              <a:gd name="connsiteY4" fmla="*/ 3441030 h 3514627"/>
              <a:gd name="connsiteX5" fmla="*/ 6157368 w 6160675"/>
              <a:gd name="connsiteY5" fmla="*/ 3222089 h 3514627"/>
              <a:gd name="connsiteX6" fmla="*/ 4495994 w 6160675"/>
              <a:gd name="connsiteY6" fmla="*/ 1419047 h 3514627"/>
              <a:gd name="connsiteX7" fmla="*/ 3864929 w 6160675"/>
              <a:gd name="connsiteY7" fmla="*/ 41008 h 3514627"/>
              <a:gd name="connsiteX8" fmla="*/ 2731588 w 6160675"/>
              <a:gd name="connsiteY8" fmla="*/ 1341774 h 3514627"/>
              <a:gd name="connsiteX9" fmla="*/ 1546732 w 6160675"/>
              <a:gd name="connsiteY9" fmla="*/ 697830 h 3514627"/>
              <a:gd name="connsiteX10" fmla="*/ 542180 w 6160675"/>
              <a:gd name="connsiteY10" fmla="*/ 1483442 h 3514627"/>
              <a:gd name="connsiteX0" fmla="*/ 542180 w 5177768"/>
              <a:gd name="connsiteY0" fmla="*/ 1483823 h 3512961"/>
              <a:gd name="connsiteX1" fmla="*/ 387633 w 5177768"/>
              <a:gd name="connsiteY1" fmla="*/ 2076251 h 3512961"/>
              <a:gd name="connsiteX2" fmla="*/ 65661 w 5177768"/>
              <a:gd name="connsiteY2" fmla="*/ 3106561 h 3512961"/>
              <a:gd name="connsiteX3" fmla="*/ 1817188 w 5177768"/>
              <a:gd name="connsiteY3" fmla="*/ 3492927 h 3512961"/>
              <a:gd name="connsiteX4" fmla="*/ 4830844 w 5177768"/>
              <a:gd name="connsiteY4" fmla="*/ 3441411 h 3512961"/>
              <a:gd name="connsiteX5" fmla="*/ 5075542 w 5177768"/>
              <a:gd name="connsiteY5" fmla="*/ 3299743 h 3512961"/>
              <a:gd name="connsiteX6" fmla="*/ 4495994 w 5177768"/>
              <a:gd name="connsiteY6" fmla="*/ 1419428 h 3512961"/>
              <a:gd name="connsiteX7" fmla="*/ 3864929 w 5177768"/>
              <a:gd name="connsiteY7" fmla="*/ 41389 h 3512961"/>
              <a:gd name="connsiteX8" fmla="*/ 2731588 w 5177768"/>
              <a:gd name="connsiteY8" fmla="*/ 1342155 h 3512961"/>
              <a:gd name="connsiteX9" fmla="*/ 1546732 w 5177768"/>
              <a:gd name="connsiteY9" fmla="*/ 698211 h 3512961"/>
              <a:gd name="connsiteX10" fmla="*/ 542180 w 5177768"/>
              <a:gd name="connsiteY10" fmla="*/ 1483823 h 3512961"/>
              <a:gd name="connsiteX0" fmla="*/ 542180 w 5206246"/>
              <a:gd name="connsiteY0" fmla="*/ 1483823 h 3539394"/>
              <a:gd name="connsiteX1" fmla="*/ 387633 w 5206246"/>
              <a:gd name="connsiteY1" fmla="*/ 2076251 h 3539394"/>
              <a:gd name="connsiteX2" fmla="*/ 65661 w 5206246"/>
              <a:gd name="connsiteY2" fmla="*/ 3106561 h 3539394"/>
              <a:gd name="connsiteX3" fmla="*/ 1817188 w 5206246"/>
              <a:gd name="connsiteY3" fmla="*/ 3492927 h 3539394"/>
              <a:gd name="connsiteX4" fmla="*/ 5075542 w 5206246"/>
              <a:gd name="connsiteY4" fmla="*/ 3299743 h 3539394"/>
              <a:gd name="connsiteX5" fmla="*/ 4495994 w 5206246"/>
              <a:gd name="connsiteY5" fmla="*/ 1419428 h 3539394"/>
              <a:gd name="connsiteX6" fmla="*/ 3864929 w 5206246"/>
              <a:gd name="connsiteY6" fmla="*/ 41389 h 3539394"/>
              <a:gd name="connsiteX7" fmla="*/ 2731588 w 5206246"/>
              <a:gd name="connsiteY7" fmla="*/ 1342155 h 3539394"/>
              <a:gd name="connsiteX8" fmla="*/ 1546732 w 5206246"/>
              <a:gd name="connsiteY8" fmla="*/ 698211 h 3539394"/>
              <a:gd name="connsiteX9" fmla="*/ 542180 w 5206246"/>
              <a:gd name="connsiteY9" fmla="*/ 1483823 h 3539394"/>
              <a:gd name="connsiteX0" fmla="*/ 542180 w 5171367"/>
              <a:gd name="connsiteY0" fmla="*/ 1483823 h 3539394"/>
              <a:gd name="connsiteX1" fmla="*/ 387633 w 5171367"/>
              <a:gd name="connsiteY1" fmla="*/ 2076251 h 3539394"/>
              <a:gd name="connsiteX2" fmla="*/ 65661 w 5171367"/>
              <a:gd name="connsiteY2" fmla="*/ 3106561 h 3539394"/>
              <a:gd name="connsiteX3" fmla="*/ 1817188 w 5171367"/>
              <a:gd name="connsiteY3" fmla="*/ 3492927 h 3539394"/>
              <a:gd name="connsiteX4" fmla="*/ 5036906 w 5171367"/>
              <a:gd name="connsiteY4" fmla="*/ 3299743 h 3539394"/>
              <a:gd name="connsiteX5" fmla="*/ 4495994 w 5171367"/>
              <a:gd name="connsiteY5" fmla="*/ 1419428 h 3539394"/>
              <a:gd name="connsiteX6" fmla="*/ 3864929 w 5171367"/>
              <a:gd name="connsiteY6" fmla="*/ 41389 h 3539394"/>
              <a:gd name="connsiteX7" fmla="*/ 2731588 w 5171367"/>
              <a:gd name="connsiteY7" fmla="*/ 1342155 h 3539394"/>
              <a:gd name="connsiteX8" fmla="*/ 1546732 w 5171367"/>
              <a:gd name="connsiteY8" fmla="*/ 698211 h 3539394"/>
              <a:gd name="connsiteX9" fmla="*/ 542180 w 5171367"/>
              <a:gd name="connsiteY9" fmla="*/ 1483823 h 3539394"/>
              <a:gd name="connsiteX0" fmla="*/ 661785 w 5290972"/>
              <a:gd name="connsiteY0" fmla="*/ 1483823 h 3539394"/>
              <a:gd name="connsiteX1" fmla="*/ 105277 w 5290972"/>
              <a:gd name="connsiteY1" fmla="*/ 1553831 h 3539394"/>
              <a:gd name="connsiteX2" fmla="*/ 185266 w 5290972"/>
              <a:gd name="connsiteY2" fmla="*/ 3106561 h 3539394"/>
              <a:gd name="connsiteX3" fmla="*/ 1936793 w 5290972"/>
              <a:gd name="connsiteY3" fmla="*/ 3492927 h 3539394"/>
              <a:gd name="connsiteX4" fmla="*/ 5156511 w 5290972"/>
              <a:gd name="connsiteY4" fmla="*/ 3299743 h 3539394"/>
              <a:gd name="connsiteX5" fmla="*/ 4615599 w 5290972"/>
              <a:gd name="connsiteY5" fmla="*/ 1419428 h 3539394"/>
              <a:gd name="connsiteX6" fmla="*/ 3984534 w 5290972"/>
              <a:gd name="connsiteY6" fmla="*/ 41389 h 3539394"/>
              <a:gd name="connsiteX7" fmla="*/ 2851193 w 5290972"/>
              <a:gd name="connsiteY7" fmla="*/ 1342155 h 3539394"/>
              <a:gd name="connsiteX8" fmla="*/ 1666337 w 5290972"/>
              <a:gd name="connsiteY8" fmla="*/ 698211 h 3539394"/>
              <a:gd name="connsiteX9" fmla="*/ 661785 w 5290972"/>
              <a:gd name="connsiteY9" fmla="*/ 1483823 h 3539394"/>
              <a:gd name="connsiteX0" fmla="*/ 1729855 w 5354490"/>
              <a:gd name="connsiteY0" fmla="*/ 698211 h 3539394"/>
              <a:gd name="connsiteX1" fmla="*/ 168795 w 5354490"/>
              <a:gd name="connsiteY1" fmla="*/ 1553831 h 3539394"/>
              <a:gd name="connsiteX2" fmla="*/ 248784 w 5354490"/>
              <a:gd name="connsiteY2" fmla="*/ 3106561 h 3539394"/>
              <a:gd name="connsiteX3" fmla="*/ 2000311 w 5354490"/>
              <a:gd name="connsiteY3" fmla="*/ 3492927 h 3539394"/>
              <a:gd name="connsiteX4" fmla="*/ 5220029 w 5354490"/>
              <a:gd name="connsiteY4" fmla="*/ 3299743 h 3539394"/>
              <a:gd name="connsiteX5" fmla="*/ 4679117 w 5354490"/>
              <a:gd name="connsiteY5" fmla="*/ 1419428 h 3539394"/>
              <a:gd name="connsiteX6" fmla="*/ 4048052 w 5354490"/>
              <a:gd name="connsiteY6" fmla="*/ 41389 h 3539394"/>
              <a:gd name="connsiteX7" fmla="*/ 2914711 w 5354490"/>
              <a:gd name="connsiteY7" fmla="*/ 1342155 h 3539394"/>
              <a:gd name="connsiteX8" fmla="*/ 1729855 w 5354490"/>
              <a:gd name="connsiteY8" fmla="*/ 698211 h 3539394"/>
              <a:gd name="connsiteX0" fmla="*/ 534067 w 5284193"/>
              <a:gd name="connsiteY0" fmla="*/ 587 h 3771934"/>
              <a:gd name="connsiteX1" fmla="*/ 98498 w 5284193"/>
              <a:gd name="connsiteY1" fmla="*/ 1786371 h 3771934"/>
              <a:gd name="connsiteX2" fmla="*/ 178487 w 5284193"/>
              <a:gd name="connsiteY2" fmla="*/ 3339101 h 3771934"/>
              <a:gd name="connsiteX3" fmla="*/ 1930014 w 5284193"/>
              <a:gd name="connsiteY3" fmla="*/ 3725467 h 3771934"/>
              <a:gd name="connsiteX4" fmla="*/ 5149732 w 5284193"/>
              <a:gd name="connsiteY4" fmla="*/ 3532283 h 3771934"/>
              <a:gd name="connsiteX5" fmla="*/ 4608820 w 5284193"/>
              <a:gd name="connsiteY5" fmla="*/ 1651968 h 3771934"/>
              <a:gd name="connsiteX6" fmla="*/ 3977755 w 5284193"/>
              <a:gd name="connsiteY6" fmla="*/ 273929 h 3771934"/>
              <a:gd name="connsiteX7" fmla="*/ 2844414 w 5284193"/>
              <a:gd name="connsiteY7" fmla="*/ 1574695 h 3771934"/>
              <a:gd name="connsiteX8" fmla="*/ 534067 w 5284193"/>
              <a:gd name="connsiteY8" fmla="*/ 587 h 3771934"/>
              <a:gd name="connsiteX0" fmla="*/ 534067 w 5284193"/>
              <a:gd name="connsiteY0" fmla="*/ 362 h 3771709"/>
              <a:gd name="connsiteX1" fmla="*/ 98498 w 5284193"/>
              <a:gd name="connsiteY1" fmla="*/ 1786146 h 3771709"/>
              <a:gd name="connsiteX2" fmla="*/ 178487 w 5284193"/>
              <a:gd name="connsiteY2" fmla="*/ 3338876 h 3771709"/>
              <a:gd name="connsiteX3" fmla="*/ 1930014 w 5284193"/>
              <a:gd name="connsiteY3" fmla="*/ 3725242 h 3771709"/>
              <a:gd name="connsiteX4" fmla="*/ 5149732 w 5284193"/>
              <a:gd name="connsiteY4" fmla="*/ 3532058 h 3771709"/>
              <a:gd name="connsiteX5" fmla="*/ 4608820 w 5284193"/>
              <a:gd name="connsiteY5" fmla="*/ 1651743 h 3771709"/>
              <a:gd name="connsiteX6" fmla="*/ 3977755 w 5284193"/>
              <a:gd name="connsiteY6" fmla="*/ 273704 h 3771709"/>
              <a:gd name="connsiteX7" fmla="*/ 2219141 w 5284193"/>
              <a:gd name="connsiteY7" fmla="*/ 2568342 h 3771709"/>
              <a:gd name="connsiteX8" fmla="*/ 534067 w 5284193"/>
              <a:gd name="connsiteY8" fmla="*/ 362 h 3771709"/>
              <a:gd name="connsiteX0" fmla="*/ 534067 w 5268466"/>
              <a:gd name="connsiteY0" fmla="*/ 112894 h 3884241"/>
              <a:gd name="connsiteX1" fmla="*/ 98498 w 5268466"/>
              <a:gd name="connsiteY1" fmla="*/ 1898678 h 3884241"/>
              <a:gd name="connsiteX2" fmla="*/ 178487 w 5268466"/>
              <a:gd name="connsiteY2" fmla="*/ 3451408 h 3884241"/>
              <a:gd name="connsiteX3" fmla="*/ 1930014 w 5268466"/>
              <a:gd name="connsiteY3" fmla="*/ 3837774 h 3884241"/>
              <a:gd name="connsiteX4" fmla="*/ 5149732 w 5268466"/>
              <a:gd name="connsiteY4" fmla="*/ 3644590 h 3884241"/>
              <a:gd name="connsiteX5" fmla="*/ 4608820 w 5268466"/>
              <a:gd name="connsiteY5" fmla="*/ 1764275 h 3884241"/>
              <a:gd name="connsiteX6" fmla="*/ 4949759 w 5268466"/>
              <a:gd name="connsiteY6" fmla="*/ 117616 h 3884241"/>
              <a:gd name="connsiteX7" fmla="*/ 3977755 w 5268466"/>
              <a:gd name="connsiteY7" fmla="*/ 386236 h 3884241"/>
              <a:gd name="connsiteX8" fmla="*/ 2219141 w 5268466"/>
              <a:gd name="connsiteY8" fmla="*/ 2680874 h 3884241"/>
              <a:gd name="connsiteX9" fmla="*/ 534067 w 5268466"/>
              <a:gd name="connsiteY9" fmla="*/ 112894 h 3884241"/>
              <a:gd name="connsiteX0" fmla="*/ 534067 w 5627511"/>
              <a:gd name="connsiteY0" fmla="*/ 112894 h 3884948"/>
              <a:gd name="connsiteX1" fmla="*/ 98498 w 5627511"/>
              <a:gd name="connsiteY1" fmla="*/ 1898678 h 3884948"/>
              <a:gd name="connsiteX2" fmla="*/ 178487 w 5627511"/>
              <a:gd name="connsiteY2" fmla="*/ 3451408 h 3884948"/>
              <a:gd name="connsiteX3" fmla="*/ 1930014 w 5627511"/>
              <a:gd name="connsiteY3" fmla="*/ 3837774 h 3884948"/>
              <a:gd name="connsiteX4" fmla="*/ 5149732 w 5627511"/>
              <a:gd name="connsiteY4" fmla="*/ 3644590 h 3884948"/>
              <a:gd name="connsiteX5" fmla="*/ 5591392 w 5627511"/>
              <a:gd name="connsiteY5" fmla="*/ 1751532 h 3884948"/>
              <a:gd name="connsiteX6" fmla="*/ 4949759 w 5627511"/>
              <a:gd name="connsiteY6" fmla="*/ 117616 h 3884948"/>
              <a:gd name="connsiteX7" fmla="*/ 3977755 w 5627511"/>
              <a:gd name="connsiteY7" fmla="*/ 386236 h 3884948"/>
              <a:gd name="connsiteX8" fmla="*/ 2219141 w 5627511"/>
              <a:gd name="connsiteY8" fmla="*/ 2680874 h 3884948"/>
              <a:gd name="connsiteX9" fmla="*/ 534067 w 5627511"/>
              <a:gd name="connsiteY9" fmla="*/ 112894 h 3884948"/>
              <a:gd name="connsiteX0" fmla="*/ 534067 w 5858895"/>
              <a:gd name="connsiteY0" fmla="*/ 112894 h 3927744"/>
              <a:gd name="connsiteX1" fmla="*/ 98498 w 5858895"/>
              <a:gd name="connsiteY1" fmla="*/ 1898678 h 3927744"/>
              <a:gd name="connsiteX2" fmla="*/ 178487 w 5858895"/>
              <a:gd name="connsiteY2" fmla="*/ 3451408 h 3927744"/>
              <a:gd name="connsiteX3" fmla="*/ 1930014 w 5858895"/>
              <a:gd name="connsiteY3" fmla="*/ 3837774 h 3927744"/>
              <a:gd name="connsiteX4" fmla="*/ 5551694 w 5858895"/>
              <a:gd name="connsiteY4" fmla="*/ 3721041 h 3927744"/>
              <a:gd name="connsiteX5" fmla="*/ 5591392 w 5858895"/>
              <a:gd name="connsiteY5" fmla="*/ 1751532 h 3927744"/>
              <a:gd name="connsiteX6" fmla="*/ 4949759 w 5858895"/>
              <a:gd name="connsiteY6" fmla="*/ 117616 h 3927744"/>
              <a:gd name="connsiteX7" fmla="*/ 3977755 w 5858895"/>
              <a:gd name="connsiteY7" fmla="*/ 386236 h 3927744"/>
              <a:gd name="connsiteX8" fmla="*/ 2219141 w 5858895"/>
              <a:gd name="connsiteY8" fmla="*/ 2680874 h 3927744"/>
              <a:gd name="connsiteX9" fmla="*/ 534067 w 5858895"/>
              <a:gd name="connsiteY9" fmla="*/ 112894 h 3927744"/>
              <a:gd name="connsiteX0" fmla="*/ 534067 w 5858895"/>
              <a:gd name="connsiteY0" fmla="*/ 86342 h 3901192"/>
              <a:gd name="connsiteX1" fmla="*/ 98498 w 5858895"/>
              <a:gd name="connsiteY1" fmla="*/ 1872126 h 3901192"/>
              <a:gd name="connsiteX2" fmla="*/ 178487 w 5858895"/>
              <a:gd name="connsiteY2" fmla="*/ 3424856 h 3901192"/>
              <a:gd name="connsiteX3" fmla="*/ 1930014 w 5858895"/>
              <a:gd name="connsiteY3" fmla="*/ 3811222 h 3901192"/>
              <a:gd name="connsiteX4" fmla="*/ 5551694 w 5858895"/>
              <a:gd name="connsiteY4" fmla="*/ 3694489 h 3901192"/>
              <a:gd name="connsiteX5" fmla="*/ 5591392 w 5858895"/>
              <a:gd name="connsiteY5" fmla="*/ 1724980 h 3901192"/>
              <a:gd name="connsiteX6" fmla="*/ 4949759 w 5858895"/>
              <a:gd name="connsiteY6" fmla="*/ 91064 h 3901192"/>
              <a:gd name="connsiteX7" fmla="*/ 3977755 w 5858895"/>
              <a:gd name="connsiteY7" fmla="*/ 359684 h 3901192"/>
              <a:gd name="connsiteX8" fmla="*/ 3627753 w 5858895"/>
              <a:gd name="connsiteY8" fmla="*/ 2015100 h 3901192"/>
              <a:gd name="connsiteX9" fmla="*/ 2219141 w 5858895"/>
              <a:gd name="connsiteY9" fmla="*/ 2654322 h 3901192"/>
              <a:gd name="connsiteX10" fmla="*/ 534067 w 5858895"/>
              <a:gd name="connsiteY10" fmla="*/ 86342 h 3901192"/>
              <a:gd name="connsiteX0" fmla="*/ 534067 w 5858895"/>
              <a:gd name="connsiteY0" fmla="*/ 81707 h 3896557"/>
              <a:gd name="connsiteX1" fmla="*/ 98498 w 5858895"/>
              <a:gd name="connsiteY1" fmla="*/ 1867491 h 3896557"/>
              <a:gd name="connsiteX2" fmla="*/ 178487 w 5858895"/>
              <a:gd name="connsiteY2" fmla="*/ 3420221 h 3896557"/>
              <a:gd name="connsiteX3" fmla="*/ 1930014 w 5858895"/>
              <a:gd name="connsiteY3" fmla="*/ 3806587 h 3896557"/>
              <a:gd name="connsiteX4" fmla="*/ 5551694 w 5858895"/>
              <a:gd name="connsiteY4" fmla="*/ 3689854 h 3896557"/>
              <a:gd name="connsiteX5" fmla="*/ 5591392 w 5858895"/>
              <a:gd name="connsiteY5" fmla="*/ 1720345 h 3896557"/>
              <a:gd name="connsiteX6" fmla="*/ 4949759 w 5858895"/>
              <a:gd name="connsiteY6" fmla="*/ 86429 h 3896557"/>
              <a:gd name="connsiteX7" fmla="*/ 4415445 w 5858895"/>
              <a:gd name="connsiteY7" fmla="*/ 380533 h 3896557"/>
              <a:gd name="connsiteX8" fmla="*/ 3627753 w 5858895"/>
              <a:gd name="connsiteY8" fmla="*/ 2010465 h 3896557"/>
              <a:gd name="connsiteX9" fmla="*/ 2219141 w 5858895"/>
              <a:gd name="connsiteY9" fmla="*/ 2649687 h 3896557"/>
              <a:gd name="connsiteX10" fmla="*/ 534067 w 5858895"/>
              <a:gd name="connsiteY10" fmla="*/ 81707 h 3896557"/>
              <a:gd name="connsiteX0" fmla="*/ 534067 w 5883887"/>
              <a:gd name="connsiteY0" fmla="*/ 405 h 3815255"/>
              <a:gd name="connsiteX1" fmla="*/ 98498 w 5883887"/>
              <a:gd name="connsiteY1" fmla="*/ 1786189 h 3815255"/>
              <a:gd name="connsiteX2" fmla="*/ 178487 w 5883887"/>
              <a:gd name="connsiteY2" fmla="*/ 3338919 h 3815255"/>
              <a:gd name="connsiteX3" fmla="*/ 1930014 w 5883887"/>
              <a:gd name="connsiteY3" fmla="*/ 3725285 h 3815255"/>
              <a:gd name="connsiteX4" fmla="*/ 5551694 w 5883887"/>
              <a:gd name="connsiteY4" fmla="*/ 3608552 h 3815255"/>
              <a:gd name="connsiteX5" fmla="*/ 5591392 w 5883887"/>
              <a:gd name="connsiteY5" fmla="*/ 1639043 h 3815255"/>
              <a:gd name="connsiteX6" fmla="*/ 4415445 w 5883887"/>
              <a:gd name="connsiteY6" fmla="*/ 299231 h 3815255"/>
              <a:gd name="connsiteX7" fmla="*/ 3627753 w 5883887"/>
              <a:gd name="connsiteY7" fmla="*/ 1929163 h 3815255"/>
              <a:gd name="connsiteX8" fmla="*/ 2219141 w 5883887"/>
              <a:gd name="connsiteY8" fmla="*/ 2568385 h 3815255"/>
              <a:gd name="connsiteX9" fmla="*/ 534067 w 5883887"/>
              <a:gd name="connsiteY9" fmla="*/ 405 h 3815255"/>
              <a:gd name="connsiteX0" fmla="*/ 534067 w 5872311"/>
              <a:gd name="connsiteY0" fmla="*/ 33991 h 3848841"/>
              <a:gd name="connsiteX1" fmla="*/ 98498 w 5872311"/>
              <a:gd name="connsiteY1" fmla="*/ 1819775 h 3848841"/>
              <a:gd name="connsiteX2" fmla="*/ 178487 w 5872311"/>
              <a:gd name="connsiteY2" fmla="*/ 3372505 h 3848841"/>
              <a:gd name="connsiteX3" fmla="*/ 1930014 w 5872311"/>
              <a:gd name="connsiteY3" fmla="*/ 3758871 h 3848841"/>
              <a:gd name="connsiteX4" fmla="*/ 5551694 w 5872311"/>
              <a:gd name="connsiteY4" fmla="*/ 3642138 h 3848841"/>
              <a:gd name="connsiteX5" fmla="*/ 5591392 w 5872311"/>
              <a:gd name="connsiteY5" fmla="*/ 1672629 h 3848841"/>
              <a:gd name="connsiteX6" fmla="*/ 4656622 w 5872311"/>
              <a:gd name="connsiteY6" fmla="*/ 1525 h 3848841"/>
              <a:gd name="connsiteX7" fmla="*/ 3627753 w 5872311"/>
              <a:gd name="connsiteY7" fmla="*/ 1962749 h 3848841"/>
              <a:gd name="connsiteX8" fmla="*/ 2219141 w 5872311"/>
              <a:gd name="connsiteY8" fmla="*/ 2601971 h 3848841"/>
              <a:gd name="connsiteX9" fmla="*/ 534067 w 5872311"/>
              <a:gd name="connsiteY9" fmla="*/ 33991 h 3848841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627753 w 5872311"/>
              <a:gd name="connsiteY8" fmla="*/ 1966754 h 3852846"/>
              <a:gd name="connsiteX9" fmla="*/ 2219141 w 5872311"/>
              <a:gd name="connsiteY9" fmla="*/ 2605976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627753 w 5872311"/>
              <a:gd name="connsiteY8" fmla="*/ 1966754 h 3852846"/>
              <a:gd name="connsiteX9" fmla="*/ 2104285 w 5872311"/>
              <a:gd name="connsiteY9" fmla="*/ 2577482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577816 w 5872311"/>
              <a:gd name="connsiteY8" fmla="*/ 2194704 h 3852846"/>
              <a:gd name="connsiteX9" fmla="*/ 2104285 w 5872311"/>
              <a:gd name="connsiteY9" fmla="*/ 2577482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577816 w 5872311"/>
              <a:gd name="connsiteY8" fmla="*/ 2194704 h 3852846"/>
              <a:gd name="connsiteX9" fmla="*/ 1839617 w 5872311"/>
              <a:gd name="connsiteY9" fmla="*/ 2271174 h 3852846"/>
              <a:gd name="connsiteX10" fmla="*/ 534067 w 5872311"/>
              <a:gd name="connsiteY10" fmla="*/ 37996 h 3852846"/>
              <a:gd name="connsiteX0" fmla="*/ 534067 w 5872311"/>
              <a:gd name="connsiteY0" fmla="*/ 38183 h 3853033"/>
              <a:gd name="connsiteX1" fmla="*/ 98498 w 5872311"/>
              <a:gd name="connsiteY1" fmla="*/ 1823967 h 3853033"/>
              <a:gd name="connsiteX2" fmla="*/ 178487 w 5872311"/>
              <a:gd name="connsiteY2" fmla="*/ 3376697 h 3853033"/>
              <a:gd name="connsiteX3" fmla="*/ 1930014 w 5872311"/>
              <a:gd name="connsiteY3" fmla="*/ 3763063 h 3853033"/>
              <a:gd name="connsiteX4" fmla="*/ 5551694 w 5872311"/>
              <a:gd name="connsiteY4" fmla="*/ 3646330 h 3853033"/>
              <a:gd name="connsiteX5" fmla="*/ 5591392 w 5872311"/>
              <a:gd name="connsiteY5" fmla="*/ 1676821 h 3853033"/>
              <a:gd name="connsiteX6" fmla="*/ 4656622 w 5872311"/>
              <a:gd name="connsiteY6" fmla="*/ 5717 h 3853033"/>
              <a:gd name="connsiteX7" fmla="*/ 4260129 w 5872311"/>
              <a:gd name="connsiteY7" fmla="*/ 1244862 h 3853033"/>
              <a:gd name="connsiteX8" fmla="*/ 3577816 w 5872311"/>
              <a:gd name="connsiteY8" fmla="*/ 2194891 h 3853033"/>
              <a:gd name="connsiteX9" fmla="*/ 1839617 w 5872311"/>
              <a:gd name="connsiteY9" fmla="*/ 2271361 h 3853033"/>
              <a:gd name="connsiteX10" fmla="*/ 534067 w 5872311"/>
              <a:gd name="connsiteY10" fmla="*/ 38183 h 3853033"/>
              <a:gd name="connsiteX0" fmla="*/ 534067 w 5872311"/>
              <a:gd name="connsiteY0" fmla="*/ 38069 h 3852919"/>
              <a:gd name="connsiteX1" fmla="*/ 98498 w 5872311"/>
              <a:gd name="connsiteY1" fmla="*/ 1823853 h 3852919"/>
              <a:gd name="connsiteX2" fmla="*/ 178487 w 5872311"/>
              <a:gd name="connsiteY2" fmla="*/ 3376583 h 3852919"/>
              <a:gd name="connsiteX3" fmla="*/ 1930014 w 5872311"/>
              <a:gd name="connsiteY3" fmla="*/ 3762949 h 3852919"/>
              <a:gd name="connsiteX4" fmla="*/ 5551694 w 5872311"/>
              <a:gd name="connsiteY4" fmla="*/ 3646216 h 3852919"/>
              <a:gd name="connsiteX5" fmla="*/ 5591392 w 5872311"/>
              <a:gd name="connsiteY5" fmla="*/ 1676707 h 3852919"/>
              <a:gd name="connsiteX6" fmla="*/ 4656622 w 5872311"/>
              <a:gd name="connsiteY6" fmla="*/ 5603 h 3852919"/>
              <a:gd name="connsiteX7" fmla="*/ 4300079 w 5872311"/>
              <a:gd name="connsiteY7" fmla="*/ 1266118 h 3852919"/>
              <a:gd name="connsiteX8" fmla="*/ 3577816 w 5872311"/>
              <a:gd name="connsiteY8" fmla="*/ 2194777 h 3852919"/>
              <a:gd name="connsiteX9" fmla="*/ 1839617 w 5872311"/>
              <a:gd name="connsiteY9" fmla="*/ 2271247 h 3852919"/>
              <a:gd name="connsiteX10" fmla="*/ 534067 w 5872311"/>
              <a:gd name="connsiteY10" fmla="*/ 38069 h 3852919"/>
              <a:gd name="connsiteX0" fmla="*/ 534067 w 5872311"/>
              <a:gd name="connsiteY0" fmla="*/ 38069 h 3852919"/>
              <a:gd name="connsiteX1" fmla="*/ 98498 w 5872311"/>
              <a:gd name="connsiteY1" fmla="*/ 1823853 h 3852919"/>
              <a:gd name="connsiteX2" fmla="*/ 178487 w 5872311"/>
              <a:gd name="connsiteY2" fmla="*/ 3376583 h 3852919"/>
              <a:gd name="connsiteX3" fmla="*/ 1930014 w 5872311"/>
              <a:gd name="connsiteY3" fmla="*/ 3762949 h 3852919"/>
              <a:gd name="connsiteX4" fmla="*/ 5551694 w 5872311"/>
              <a:gd name="connsiteY4" fmla="*/ 3646216 h 3852919"/>
              <a:gd name="connsiteX5" fmla="*/ 5591392 w 5872311"/>
              <a:gd name="connsiteY5" fmla="*/ 1676707 h 3852919"/>
              <a:gd name="connsiteX6" fmla="*/ 4656622 w 5872311"/>
              <a:gd name="connsiteY6" fmla="*/ 5603 h 3852919"/>
              <a:gd name="connsiteX7" fmla="*/ 4300079 w 5872311"/>
              <a:gd name="connsiteY7" fmla="*/ 1266118 h 3852919"/>
              <a:gd name="connsiteX8" fmla="*/ 3577816 w 5872311"/>
              <a:gd name="connsiteY8" fmla="*/ 2194777 h 3852919"/>
              <a:gd name="connsiteX9" fmla="*/ 1839617 w 5872311"/>
              <a:gd name="connsiteY9" fmla="*/ 2271247 h 3852919"/>
              <a:gd name="connsiteX10" fmla="*/ 534067 w 5872311"/>
              <a:gd name="connsiteY10" fmla="*/ 38069 h 3852919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54158"/>
              <a:gd name="connsiteY0" fmla="*/ 483 h 3813421"/>
              <a:gd name="connsiteX1" fmla="*/ 98498 w 5854158"/>
              <a:gd name="connsiteY1" fmla="*/ 1786267 h 3813421"/>
              <a:gd name="connsiteX2" fmla="*/ 178487 w 5854158"/>
              <a:gd name="connsiteY2" fmla="*/ 3338997 h 3813421"/>
              <a:gd name="connsiteX3" fmla="*/ 1930014 w 5854158"/>
              <a:gd name="connsiteY3" fmla="*/ 3725363 h 3813421"/>
              <a:gd name="connsiteX4" fmla="*/ 5551694 w 5854158"/>
              <a:gd name="connsiteY4" fmla="*/ 3608630 h 3813421"/>
              <a:gd name="connsiteX5" fmla="*/ 5561430 w 5854158"/>
              <a:gd name="connsiteY5" fmla="*/ 1667615 h 3813421"/>
              <a:gd name="connsiteX6" fmla="*/ 4791453 w 5854158"/>
              <a:gd name="connsiteY6" fmla="*/ 17882 h 3813421"/>
              <a:gd name="connsiteX7" fmla="*/ 4300079 w 5854158"/>
              <a:gd name="connsiteY7" fmla="*/ 1228532 h 3813421"/>
              <a:gd name="connsiteX8" fmla="*/ 3577816 w 5854158"/>
              <a:gd name="connsiteY8" fmla="*/ 2157191 h 3813421"/>
              <a:gd name="connsiteX9" fmla="*/ 1839617 w 5854158"/>
              <a:gd name="connsiteY9" fmla="*/ 2233661 h 3813421"/>
              <a:gd name="connsiteX10" fmla="*/ 534067 w 5854158"/>
              <a:gd name="connsiteY10" fmla="*/ 483 h 3813421"/>
              <a:gd name="connsiteX0" fmla="*/ 534067 w 5866262"/>
              <a:gd name="connsiteY0" fmla="*/ 483 h 3813421"/>
              <a:gd name="connsiteX1" fmla="*/ 98498 w 5866262"/>
              <a:gd name="connsiteY1" fmla="*/ 1786267 h 3813421"/>
              <a:gd name="connsiteX2" fmla="*/ 178487 w 5866262"/>
              <a:gd name="connsiteY2" fmla="*/ 3338997 h 3813421"/>
              <a:gd name="connsiteX3" fmla="*/ 1930014 w 5866262"/>
              <a:gd name="connsiteY3" fmla="*/ 3725363 h 3813421"/>
              <a:gd name="connsiteX4" fmla="*/ 5551694 w 5866262"/>
              <a:gd name="connsiteY4" fmla="*/ 3608630 h 3813421"/>
              <a:gd name="connsiteX5" fmla="*/ 5561430 w 5866262"/>
              <a:gd name="connsiteY5" fmla="*/ 1667615 h 3813421"/>
              <a:gd name="connsiteX6" fmla="*/ 4791453 w 5866262"/>
              <a:gd name="connsiteY6" fmla="*/ 17882 h 3813421"/>
              <a:gd name="connsiteX7" fmla="*/ 4300079 w 5866262"/>
              <a:gd name="connsiteY7" fmla="*/ 1228532 h 3813421"/>
              <a:gd name="connsiteX8" fmla="*/ 3577816 w 5866262"/>
              <a:gd name="connsiteY8" fmla="*/ 2157191 h 3813421"/>
              <a:gd name="connsiteX9" fmla="*/ 1839617 w 5866262"/>
              <a:gd name="connsiteY9" fmla="*/ 2233661 h 3813421"/>
              <a:gd name="connsiteX10" fmla="*/ 534067 w 5866262"/>
              <a:gd name="connsiteY10" fmla="*/ 483 h 3813421"/>
              <a:gd name="connsiteX0" fmla="*/ 534067 w 5854595"/>
              <a:gd name="connsiteY0" fmla="*/ 483 h 3813421"/>
              <a:gd name="connsiteX1" fmla="*/ 98498 w 5854595"/>
              <a:gd name="connsiteY1" fmla="*/ 1786267 h 3813421"/>
              <a:gd name="connsiteX2" fmla="*/ 178487 w 5854595"/>
              <a:gd name="connsiteY2" fmla="*/ 3338997 h 3813421"/>
              <a:gd name="connsiteX3" fmla="*/ 1930014 w 5854595"/>
              <a:gd name="connsiteY3" fmla="*/ 3725363 h 3813421"/>
              <a:gd name="connsiteX4" fmla="*/ 5551694 w 5854595"/>
              <a:gd name="connsiteY4" fmla="*/ 3608630 h 3813421"/>
              <a:gd name="connsiteX5" fmla="*/ 5561430 w 5854595"/>
              <a:gd name="connsiteY5" fmla="*/ 1667615 h 3813421"/>
              <a:gd name="connsiteX6" fmla="*/ 4781466 w 5854595"/>
              <a:gd name="connsiteY6" fmla="*/ 81993 h 3813421"/>
              <a:gd name="connsiteX7" fmla="*/ 4300079 w 5854595"/>
              <a:gd name="connsiteY7" fmla="*/ 1228532 h 3813421"/>
              <a:gd name="connsiteX8" fmla="*/ 3577816 w 5854595"/>
              <a:gd name="connsiteY8" fmla="*/ 2157191 h 3813421"/>
              <a:gd name="connsiteX9" fmla="*/ 1839617 w 5854595"/>
              <a:gd name="connsiteY9" fmla="*/ 2233661 h 3813421"/>
              <a:gd name="connsiteX10" fmla="*/ 534067 w 5854595"/>
              <a:gd name="connsiteY10" fmla="*/ 483 h 3813421"/>
              <a:gd name="connsiteX0" fmla="*/ 534067 w 5854595"/>
              <a:gd name="connsiteY0" fmla="*/ 483 h 3813421"/>
              <a:gd name="connsiteX1" fmla="*/ 98498 w 5854595"/>
              <a:gd name="connsiteY1" fmla="*/ 1786267 h 3813421"/>
              <a:gd name="connsiteX2" fmla="*/ 178487 w 5854595"/>
              <a:gd name="connsiteY2" fmla="*/ 3338997 h 3813421"/>
              <a:gd name="connsiteX3" fmla="*/ 1930014 w 5854595"/>
              <a:gd name="connsiteY3" fmla="*/ 3725363 h 3813421"/>
              <a:gd name="connsiteX4" fmla="*/ 5551694 w 5854595"/>
              <a:gd name="connsiteY4" fmla="*/ 3608630 h 3813421"/>
              <a:gd name="connsiteX5" fmla="*/ 5561430 w 5854595"/>
              <a:gd name="connsiteY5" fmla="*/ 1667615 h 3813421"/>
              <a:gd name="connsiteX6" fmla="*/ 4781466 w 5854595"/>
              <a:gd name="connsiteY6" fmla="*/ 81993 h 3813421"/>
              <a:gd name="connsiteX7" fmla="*/ 4300079 w 5854595"/>
              <a:gd name="connsiteY7" fmla="*/ 1228532 h 3813421"/>
              <a:gd name="connsiteX8" fmla="*/ 3577816 w 5854595"/>
              <a:gd name="connsiteY8" fmla="*/ 2157191 h 3813421"/>
              <a:gd name="connsiteX9" fmla="*/ 1839617 w 5854595"/>
              <a:gd name="connsiteY9" fmla="*/ 2233661 h 3813421"/>
              <a:gd name="connsiteX10" fmla="*/ 534067 w 5854595"/>
              <a:gd name="connsiteY10" fmla="*/ 483 h 3813421"/>
              <a:gd name="connsiteX0" fmla="*/ 534067 w 5855034"/>
              <a:gd name="connsiteY0" fmla="*/ 483 h 3813421"/>
              <a:gd name="connsiteX1" fmla="*/ 98498 w 5855034"/>
              <a:gd name="connsiteY1" fmla="*/ 1786267 h 3813421"/>
              <a:gd name="connsiteX2" fmla="*/ 178487 w 5855034"/>
              <a:gd name="connsiteY2" fmla="*/ 3338997 h 3813421"/>
              <a:gd name="connsiteX3" fmla="*/ 1930014 w 5855034"/>
              <a:gd name="connsiteY3" fmla="*/ 3725363 h 3813421"/>
              <a:gd name="connsiteX4" fmla="*/ 5551694 w 5855034"/>
              <a:gd name="connsiteY4" fmla="*/ 3608630 h 3813421"/>
              <a:gd name="connsiteX5" fmla="*/ 5561430 w 5855034"/>
              <a:gd name="connsiteY5" fmla="*/ 1667615 h 3813421"/>
              <a:gd name="connsiteX6" fmla="*/ 4771479 w 5855034"/>
              <a:gd name="connsiteY6" fmla="*/ 96240 h 3813421"/>
              <a:gd name="connsiteX7" fmla="*/ 4300079 w 5855034"/>
              <a:gd name="connsiteY7" fmla="*/ 1228532 h 3813421"/>
              <a:gd name="connsiteX8" fmla="*/ 3577816 w 5855034"/>
              <a:gd name="connsiteY8" fmla="*/ 2157191 h 3813421"/>
              <a:gd name="connsiteX9" fmla="*/ 1839617 w 5855034"/>
              <a:gd name="connsiteY9" fmla="*/ 2233661 h 3813421"/>
              <a:gd name="connsiteX10" fmla="*/ 534067 w 5855034"/>
              <a:gd name="connsiteY10" fmla="*/ 483 h 3813421"/>
              <a:gd name="connsiteX0" fmla="*/ 628969 w 5860049"/>
              <a:gd name="connsiteY0" fmla="*/ 489 h 3784933"/>
              <a:gd name="connsiteX1" fmla="*/ 103513 w 5860049"/>
              <a:gd name="connsiteY1" fmla="*/ 1757779 h 3784933"/>
              <a:gd name="connsiteX2" fmla="*/ 183502 w 5860049"/>
              <a:gd name="connsiteY2" fmla="*/ 3310509 h 3784933"/>
              <a:gd name="connsiteX3" fmla="*/ 1935029 w 5860049"/>
              <a:gd name="connsiteY3" fmla="*/ 3696875 h 3784933"/>
              <a:gd name="connsiteX4" fmla="*/ 5556709 w 5860049"/>
              <a:gd name="connsiteY4" fmla="*/ 3580142 h 3784933"/>
              <a:gd name="connsiteX5" fmla="*/ 5566445 w 5860049"/>
              <a:gd name="connsiteY5" fmla="*/ 1639127 h 3784933"/>
              <a:gd name="connsiteX6" fmla="*/ 4776494 w 5860049"/>
              <a:gd name="connsiteY6" fmla="*/ 67752 h 3784933"/>
              <a:gd name="connsiteX7" fmla="*/ 4305094 w 5860049"/>
              <a:gd name="connsiteY7" fmla="*/ 1200044 h 3784933"/>
              <a:gd name="connsiteX8" fmla="*/ 3582831 w 5860049"/>
              <a:gd name="connsiteY8" fmla="*/ 2128703 h 3784933"/>
              <a:gd name="connsiteX9" fmla="*/ 1844632 w 5860049"/>
              <a:gd name="connsiteY9" fmla="*/ 2205173 h 3784933"/>
              <a:gd name="connsiteX10" fmla="*/ 628969 w 5860049"/>
              <a:gd name="connsiteY10" fmla="*/ 489 h 3784933"/>
              <a:gd name="connsiteX0" fmla="*/ 628969 w 5860049"/>
              <a:gd name="connsiteY0" fmla="*/ 130 h 3784574"/>
              <a:gd name="connsiteX1" fmla="*/ 103513 w 5860049"/>
              <a:gd name="connsiteY1" fmla="*/ 1757420 h 3784574"/>
              <a:gd name="connsiteX2" fmla="*/ 183502 w 5860049"/>
              <a:gd name="connsiteY2" fmla="*/ 3310150 h 3784574"/>
              <a:gd name="connsiteX3" fmla="*/ 1935029 w 5860049"/>
              <a:gd name="connsiteY3" fmla="*/ 3696516 h 3784574"/>
              <a:gd name="connsiteX4" fmla="*/ 5556709 w 5860049"/>
              <a:gd name="connsiteY4" fmla="*/ 3579783 h 3784574"/>
              <a:gd name="connsiteX5" fmla="*/ 5566445 w 5860049"/>
              <a:gd name="connsiteY5" fmla="*/ 1638768 h 3784574"/>
              <a:gd name="connsiteX6" fmla="*/ 4776494 w 5860049"/>
              <a:gd name="connsiteY6" fmla="*/ 67393 h 3784574"/>
              <a:gd name="connsiteX7" fmla="*/ 4305094 w 5860049"/>
              <a:gd name="connsiteY7" fmla="*/ 1199685 h 3784574"/>
              <a:gd name="connsiteX8" fmla="*/ 3582831 w 5860049"/>
              <a:gd name="connsiteY8" fmla="*/ 2128344 h 3784574"/>
              <a:gd name="connsiteX9" fmla="*/ 1844632 w 5860049"/>
              <a:gd name="connsiteY9" fmla="*/ 2204814 h 3784574"/>
              <a:gd name="connsiteX10" fmla="*/ 628969 w 5860049"/>
              <a:gd name="connsiteY10" fmla="*/ 130 h 3784574"/>
              <a:gd name="connsiteX0" fmla="*/ 628969 w 5997817"/>
              <a:gd name="connsiteY0" fmla="*/ 130 h 3766277"/>
              <a:gd name="connsiteX1" fmla="*/ 103513 w 5997817"/>
              <a:gd name="connsiteY1" fmla="*/ 1757420 h 3766277"/>
              <a:gd name="connsiteX2" fmla="*/ 183502 w 5997817"/>
              <a:gd name="connsiteY2" fmla="*/ 3310150 h 3766277"/>
              <a:gd name="connsiteX3" fmla="*/ 1935029 w 5997817"/>
              <a:gd name="connsiteY3" fmla="*/ 3696516 h 3766277"/>
              <a:gd name="connsiteX4" fmla="*/ 5736881 w 5997817"/>
              <a:gd name="connsiteY4" fmla="*/ 3548941 h 3766277"/>
              <a:gd name="connsiteX5" fmla="*/ 5566445 w 5997817"/>
              <a:gd name="connsiteY5" fmla="*/ 1638768 h 3766277"/>
              <a:gd name="connsiteX6" fmla="*/ 4776494 w 5997817"/>
              <a:gd name="connsiteY6" fmla="*/ 67393 h 3766277"/>
              <a:gd name="connsiteX7" fmla="*/ 4305094 w 5997817"/>
              <a:gd name="connsiteY7" fmla="*/ 1199685 h 3766277"/>
              <a:gd name="connsiteX8" fmla="*/ 3582831 w 5997817"/>
              <a:gd name="connsiteY8" fmla="*/ 2128344 h 3766277"/>
              <a:gd name="connsiteX9" fmla="*/ 1844632 w 5997817"/>
              <a:gd name="connsiteY9" fmla="*/ 2204814 h 3766277"/>
              <a:gd name="connsiteX10" fmla="*/ 628969 w 5997817"/>
              <a:gd name="connsiteY10" fmla="*/ 130 h 3766277"/>
              <a:gd name="connsiteX0" fmla="*/ 628969 w 5937103"/>
              <a:gd name="connsiteY0" fmla="*/ 130 h 3828301"/>
              <a:gd name="connsiteX1" fmla="*/ 103513 w 5937103"/>
              <a:gd name="connsiteY1" fmla="*/ 1757420 h 3828301"/>
              <a:gd name="connsiteX2" fmla="*/ 183502 w 5937103"/>
              <a:gd name="connsiteY2" fmla="*/ 3310150 h 3828301"/>
              <a:gd name="connsiteX3" fmla="*/ 1935029 w 5937103"/>
              <a:gd name="connsiteY3" fmla="*/ 3696516 h 3828301"/>
              <a:gd name="connsiteX4" fmla="*/ 5736881 w 5937103"/>
              <a:gd name="connsiteY4" fmla="*/ 3548941 h 3828301"/>
              <a:gd name="connsiteX5" fmla="*/ 5566445 w 5937103"/>
              <a:gd name="connsiteY5" fmla="*/ 1638768 h 3828301"/>
              <a:gd name="connsiteX6" fmla="*/ 4776494 w 5937103"/>
              <a:gd name="connsiteY6" fmla="*/ 67393 h 3828301"/>
              <a:gd name="connsiteX7" fmla="*/ 4305094 w 5937103"/>
              <a:gd name="connsiteY7" fmla="*/ 1199685 h 3828301"/>
              <a:gd name="connsiteX8" fmla="*/ 3582831 w 5937103"/>
              <a:gd name="connsiteY8" fmla="*/ 2128344 h 3828301"/>
              <a:gd name="connsiteX9" fmla="*/ 1844632 w 5937103"/>
              <a:gd name="connsiteY9" fmla="*/ 2204814 h 3828301"/>
              <a:gd name="connsiteX10" fmla="*/ 628969 w 5937103"/>
              <a:gd name="connsiteY10" fmla="*/ 130 h 3828301"/>
              <a:gd name="connsiteX0" fmla="*/ 628969 w 5995802"/>
              <a:gd name="connsiteY0" fmla="*/ 130 h 3750226"/>
              <a:gd name="connsiteX1" fmla="*/ 103513 w 5995802"/>
              <a:gd name="connsiteY1" fmla="*/ 1757420 h 3750226"/>
              <a:gd name="connsiteX2" fmla="*/ 183502 w 5995802"/>
              <a:gd name="connsiteY2" fmla="*/ 3310150 h 3750226"/>
              <a:gd name="connsiteX3" fmla="*/ 1935029 w 5995802"/>
              <a:gd name="connsiteY3" fmla="*/ 3696516 h 3750226"/>
              <a:gd name="connsiteX4" fmla="*/ 5808950 w 5995802"/>
              <a:gd name="connsiteY4" fmla="*/ 3415295 h 3750226"/>
              <a:gd name="connsiteX5" fmla="*/ 5566445 w 5995802"/>
              <a:gd name="connsiteY5" fmla="*/ 1638768 h 3750226"/>
              <a:gd name="connsiteX6" fmla="*/ 4776494 w 5995802"/>
              <a:gd name="connsiteY6" fmla="*/ 67393 h 3750226"/>
              <a:gd name="connsiteX7" fmla="*/ 4305094 w 5995802"/>
              <a:gd name="connsiteY7" fmla="*/ 1199685 h 3750226"/>
              <a:gd name="connsiteX8" fmla="*/ 3582831 w 5995802"/>
              <a:gd name="connsiteY8" fmla="*/ 2128344 h 3750226"/>
              <a:gd name="connsiteX9" fmla="*/ 1844632 w 5995802"/>
              <a:gd name="connsiteY9" fmla="*/ 2204814 h 3750226"/>
              <a:gd name="connsiteX10" fmla="*/ 628969 w 5995802"/>
              <a:gd name="connsiteY10" fmla="*/ 130 h 3750226"/>
              <a:gd name="connsiteX0" fmla="*/ 628969 w 5989853"/>
              <a:gd name="connsiteY0" fmla="*/ 130 h 3772054"/>
              <a:gd name="connsiteX1" fmla="*/ 103513 w 5989853"/>
              <a:gd name="connsiteY1" fmla="*/ 1757420 h 3772054"/>
              <a:gd name="connsiteX2" fmla="*/ 183502 w 5989853"/>
              <a:gd name="connsiteY2" fmla="*/ 3310150 h 3772054"/>
              <a:gd name="connsiteX3" fmla="*/ 1935029 w 5989853"/>
              <a:gd name="connsiteY3" fmla="*/ 3696516 h 3772054"/>
              <a:gd name="connsiteX4" fmla="*/ 5801743 w 5989853"/>
              <a:gd name="connsiteY4" fmla="*/ 3456417 h 3772054"/>
              <a:gd name="connsiteX5" fmla="*/ 5566445 w 5989853"/>
              <a:gd name="connsiteY5" fmla="*/ 1638768 h 3772054"/>
              <a:gd name="connsiteX6" fmla="*/ 4776494 w 5989853"/>
              <a:gd name="connsiteY6" fmla="*/ 67393 h 3772054"/>
              <a:gd name="connsiteX7" fmla="*/ 4305094 w 5989853"/>
              <a:gd name="connsiteY7" fmla="*/ 1199685 h 3772054"/>
              <a:gd name="connsiteX8" fmla="*/ 3582831 w 5989853"/>
              <a:gd name="connsiteY8" fmla="*/ 2128344 h 3772054"/>
              <a:gd name="connsiteX9" fmla="*/ 1844632 w 5989853"/>
              <a:gd name="connsiteY9" fmla="*/ 2204814 h 3772054"/>
              <a:gd name="connsiteX10" fmla="*/ 628969 w 5989853"/>
              <a:gd name="connsiteY10" fmla="*/ 130 h 3772054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305094 w 5939384"/>
              <a:gd name="connsiteY7" fmla="*/ 1199685 h 3730197"/>
              <a:gd name="connsiteX8" fmla="*/ 3582831 w 5939384"/>
              <a:gd name="connsiteY8" fmla="*/ 2128344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582831 w 5939384"/>
              <a:gd name="connsiteY8" fmla="*/ 2128344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832940 w 5939384"/>
              <a:gd name="connsiteY8" fmla="*/ 2599797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832940 w 5939384"/>
              <a:gd name="connsiteY8" fmla="*/ 2599797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832940 w 5939384"/>
              <a:gd name="connsiteY8" fmla="*/ 2599797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1844632 w 5939384"/>
              <a:gd name="connsiteY8" fmla="*/ 2204814 h 3730197"/>
              <a:gd name="connsiteX9" fmla="*/ 628969 w 5939384"/>
              <a:gd name="connsiteY9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954337 w 5939384"/>
              <a:gd name="connsiteY8" fmla="*/ 3569590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849974 w 5939384"/>
              <a:gd name="connsiteY7" fmla="*/ 2907108 h 3730197"/>
              <a:gd name="connsiteX8" fmla="*/ 3954337 w 5939384"/>
              <a:gd name="connsiteY8" fmla="*/ 3569590 h 3730197"/>
              <a:gd name="connsiteX9" fmla="*/ 3695296 w 5939384"/>
              <a:gd name="connsiteY9" fmla="*/ 2856040 h 3730197"/>
              <a:gd name="connsiteX10" fmla="*/ 1844632 w 5939384"/>
              <a:gd name="connsiteY10" fmla="*/ 2204814 h 3730197"/>
              <a:gd name="connsiteX11" fmla="*/ 628969 w 5939384"/>
              <a:gd name="connsiteY11" fmla="*/ 130 h 3730197"/>
              <a:gd name="connsiteX0" fmla="*/ 628969 w 5939384"/>
              <a:gd name="connsiteY0" fmla="*/ 7047 h 3737114"/>
              <a:gd name="connsiteX1" fmla="*/ 103513 w 5939384"/>
              <a:gd name="connsiteY1" fmla="*/ 1764337 h 3737114"/>
              <a:gd name="connsiteX2" fmla="*/ 183502 w 5939384"/>
              <a:gd name="connsiteY2" fmla="*/ 3317067 h 3737114"/>
              <a:gd name="connsiteX3" fmla="*/ 1935029 w 5939384"/>
              <a:gd name="connsiteY3" fmla="*/ 3703433 h 3737114"/>
              <a:gd name="connsiteX4" fmla="*/ 5801743 w 5939384"/>
              <a:gd name="connsiteY4" fmla="*/ 3463334 h 3737114"/>
              <a:gd name="connsiteX5" fmla="*/ 5566445 w 5939384"/>
              <a:gd name="connsiteY5" fmla="*/ 1645685 h 3737114"/>
              <a:gd name="connsiteX6" fmla="*/ 4776494 w 5939384"/>
              <a:gd name="connsiteY6" fmla="*/ 74310 h 3737114"/>
              <a:gd name="connsiteX7" fmla="*/ 4849974 w 5939384"/>
              <a:gd name="connsiteY7" fmla="*/ 2914025 h 3737114"/>
              <a:gd name="connsiteX8" fmla="*/ 3954337 w 5939384"/>
              <a:gd name="connsiteY8" fmla="*/ 3576507 h 3737114"/>
              <a:gd name="connsiteX9" fmla="*/ 3695296 w 5939384"/>
              <a:gd name="connsiteY9" fmla="*/ 2862957 h 3737114"/>
              <a:gd name="connsiteX10" fmla="*/ 1808903 w 5939384"/>
              <a:gd name="connsiteY10" fmla="*/ 2453829 h 3737114"/>
              <a:gd name="connsiteX11" fmla="*/ 628969 w 5939384"/>
              <a:gd name="connsiteY11" fmla="*/ 7047 h 3737114"/>
              <a:gd name="connsiteX0" fmla="*/ 628969 w 5939384"/>
              <a:gd name="connsiteY0" fmla="*/ 7047 h 3737114"/>
              <a:gd name="connsiteX1" fmla="*/ 103513 w 5939384"/>
              <a:gd name="connsiteY1" fmla="*/ 1764337 h 3737114"/>
              <a:gd name="connsiteX2" fmla="*/ 183502 w 5939384"/>
              <a:gd name="connsiteY2" fmla="*/ 3317067 h 3737114"/>
              <a:gd name="connsiteX3" fmla="*/ 1935029 w 5939384"/>
              <a:gd name="connsiteY3" fmla="*/ 3703433 h 3737114"/>
              <a:gd name="connsiteX4" fmla="*/ 5801743 w 5939384"/>
              <a:gd name="connsiteY4" fmla="*/ 3463334 h 3737114"/>
              <a:gd name="connsiteX5" fmla="*/ 5566445 w 5939384"/>
              <a:gd name="connsiteY5" fmla="*/ 1645685 h 3737114"/>
              <a:gd name="connsiteX6" fmla="*/ 4776494 w 5939384"/>
              <a:gd name="connsiteY6" fmla="*/ 74310 h 3737114"/>
              <a:gd name="connsiteX7" fmla="*/ 4992894 w 5939384"/>
              <a:gd name="connsiteY7" fmla="*/ 3194348 h 3737114"/>
              <a:gd name="connsiteX8" fmla="*/ 3954337 w 5939384"/>
              <a:gd name="connsiteY8" fmla="*/ 3576507 h 3737114"/>
              <a:gd name="connsiteX9" fmla="*/ 3695296 w 5939384"/>
              <a:gd name="connsiteY9" fmla="*/ 2862957 h 3737114"/>
              <a:gd name="connsiteX10" fmla="*/ 1808903 w 5939384"/>
              <a:gd name="connsiteY10" fmla="*/ 2453829 h 3737114"/>
              <a:gd name="connsiteX11" fmla="*/ 628969 w 5939384"/>
              <a:gd name="connsiteY11" fmla="*/ 7047 h 3737114"/>
              <a:gd name="connsiteX0" fmla="*/ 628969 w 5935898"/>
              <a:gd name="connsiteY0" fmla="*/ 7047 h 3737114"/>
              <a:gd name="connsiteX1" fmla="*/ 103513 w 5935898"/>
              <a:gd name="connsiteY1" fmla="*/ 1764337 h 3737114"/>
              <a:gd name="connsiteX2" fmla="*/ 183502 w 5935898"/>
              <a:gd name="connsiteY2" fmla="*/ 3317067 h 3737114"/>
              <a:gd name="connsiteX3" fmla="*/ 1935029 w 5935898"/>
              <a:gd name="connsiteY3" fmla="*/ 3703433 h 3737114"/>
              <a:gd name="connsiteX4" fmla="*/ 5801743 w 5935898"/>
              <a:gd name="connsiteY4" fmla="*/ 3463334 h 3737114"/>
              <a:gd name="connsiteX5" fmla="*/ 5566445 w 5935898"/>
              <a:gd name="connsiteY5" fmla="*/ 1645685 h 3737114"/>
              <a:gd name="connsiteX6" fmla="*/ 4901548 w 5935898"/>
              <a:gd name="connsiteY6" fmla="*/ 354633 h 3737114"/>
              <a:gd name="connsiteX7" fmla="*/ 4992894 w 5935898"/>
              <a:gd name="connsiteY7" fmla="*/ 3194348 h 3737114"/>
              <a:gd name="connsiteX8" fmla="*/ 3954337 w 5935898"/>
              <a:gd name="connsiteY8" fmla="*/ 3576507 h 3737114"/>
              <a:gd name="connsiteX9" fmla="*/ 3695296 w 5935898"/>
              <a:gd name="connsiteY9" fmla="*/ 2862957 h 3737114"/>
              <a:gd name="connsiteX10" fmla="*/ 1808903 w 5935898"/>
              <a:gd name="connsiteY10" fmla="*/ 2453829 h 3737114"/>
              <a:gd name="connsiteX11" fmla="*/ 628969 w 5935898"/>
              <a:gd name="connsiteY11" fmla="*/ 7047 h 3737114"/>
              <a:gd name="connsiteX0" fmla="*/ 628969 w 5935898"/>
              <a:gd name="connsiteY0" fmla="*/ 7047 h 3737114"/>
              <a:gd name="connsiteX1" fmla="*/ 103513 w 5935898"/>
              <a:gd name="connsiteY1" fmla="*/ 1764337 h 3737114"/>
              <a:gd name="connsiteX2" fmla="*/ 183502 w 5935898"/>
              <a:gd name="connsiteY2" fmla="*/ 3317067 h 3737114"/>
              <a:gd name="connsiteX3" fmla="*/ 1935029 w 5935898"/>
              <a:gd name="connsiteY3" fmla="*/ 3703433 h 3737114"/>
              <a:gd name="connsiteX4" fmla="*/ 5801743 w 5935898"/>
              <a:gd name="connsiteY4" fmla="*/ 3463334 h 3737114"/>
              <a:gd name="connsiteX5" fmla="*/ 5566445 w 5935898"/>
              <a:gd name="connsiteY5" fmla="*/ 1645685 h 3737114"/>
              <a:gd name="connsiteX6" fmla="*/ 4901548 w 5935898"/>
              <a:gd name="connsiteY6" fmla="*/ 354633 h 3737114"/>
              <a:gd name="connsiteX7" fmla="*/ 4992894 w 5935898"/>
              <a:gd name="connsiteY7" fmla="*/ 3194348 h 3737114"/>
              <a:gd name="connsiteX8" fmla="*/ 3954337 w 5935898"/>
              <a:gd name="connsiteY8" fmla="*/ 3576507 h 3737114"/>
              <a:gd name="connsiteX9" fmla="*/ 3695296 w 5935898"/>
              <a:gd name="connsiteY9" fmla="*/ 2862957 h 3737114"/>
              <a:gd name="connsiteX10" fmla="*/ 1808903 w 5935898"/>
              <a:gd name="connsiteY10" fmla="*/ 2453829 h 3737114"/>
              <a:gd name="connsiteX11" fmla="*/ 628969 w 5935898"/>
              <a:gd name="connsiteY11" fmla="*/ 7047 h 3737114"/>
              <a:gd name="connsiteX0" fmla="*/ 628969 w 5935898"/>
              <a:gd name="connsiteY0" fmla="*/ 7047 h 3737114"/>
              <a:gd name="connsiteX1" fmla="*/ 103513 w 5935898"/>
              <a:gd name="connsiteY1" fmla="*/ 1764337 h 3737114"/>
              <a:gd name="connsiteX2" fmla="*/ 183502 w 5935898"/>
              <a:gd name="connsiteY2" fmla="*/ 3317067 h 3737114"/>
              <a:gd name="connsiteX3" fmla="*/ 1935029 w 5935898"/>
              <a:gd name="connsiteY3" fmla="*/ 3703433 h 3737114"/>
              <a:gd name="connsiteX4" fmla="*/ 5801743 w 5935898"/>
              <a:gd name="connsiteY4" fmla="*/ 3463334 h 3737114"/>
              <a:gd name="connsiteX5" fmla="*/ 5566445 w 5935898"/>
              <a:gd name="connsiteY5" fmla="*/ 1645685 h 3737114"/>
              <a:gd name="connsiteX6" fmla="*/ 4901548 w 5935898"/>
              <a:gd name="connsiteY6" fmla="*/ 354633 h 3737114"/>
              <a:gd name="connsiteX7" fmla="*/ 4992894 w 5935898"/>
              <a:gd name="connsiteY7" fmla="*/ 3194348 h 3737114"/>
              <a:gd name="connsiteX8" fmla="*/ 3954337 w 5935898"/>
              <a:gd name="connsiteY8" fmla="*/ 3576507 h 3737114"/>
              <a:gd name="connsiteX9" fmla="*/ 3695296 w 5935898"/>
              <a:gd name="connsiteY9" fmla="*/ 2862957 h 3737114"/>
              <a:gd name="connsiteX10" fmla="*/ 1808903 w 5935898"/>
              <a:gd name="connsiteY10" fmla="*/ 2453829 h 3737114"/>
              <a:gd name="connsiteX11" fmla="*/ 628969 w 5935898"/>
              <a:gd name="connsiteY11" fmla="*/ 7047 h 3737114"/>
              <a:gd name="connsiteX0" fmla="*/ 628969 w 5935898"/>
              <a:gd name="connsiteY0" fmla="*/ 1 h 3730068"/>
              <a:gd name="connsiteX1" fmla="*/ 103513 w 5935898"/>
              <a:gd name="connsiteY1" fmla="*/ 1757291 h 3730068"/>
              <a:gd name="connsiteX2" fmla="*/ 183502 w 5935898"/>
              <a:gd name="connsiteY2" fmla="*/ 3310021 h 3730068"/>
              <a:gd name="connsiteX3" fmla="*/ 1935029 w 5935898"/>
              <a:gd name="connsiteY3" fmla="*/ 3696387 h 3730068"/>
              <a:gd name="connsiteX4" fmla="*/ 5801743 w 5935898"/>
              <a:gd name="connsiteY4" fmla="*/ 3456288 h 3730068"/>
              <a:gd name="connsiteX5" fmla="*/ 5566445 w 5935898"/>
              <a:gd name="connsiteY5" fmla="*/ 1638639 h 3730068"/>
              <a:gd name="connsiteX6" fmla="*/ 4901548 w 5935898"/>
              <a:gd name="connsiteY6" fmla="*/ 347587 h 3730068"/>
              <a:gd name="connsiteX7" fmla="*/ 4992894 w 5935898"/>
              <a:gd name="connsiteY7" fmla="*/ 3187302 h 3730068"/>
              <a:gd name="connsiteX8" fmla="*/ 3954337 w 5935898"/>
              <a:gd name="connsiteY8" fmla="*/ 3569461 h 3730068"/>
              <a:gd name="connsiteX9" fmla="*/ 3695296 w 5935898"/>
              <a:gd name="connsiteY9" fmla="*/ 2855911 h 3730068"/>
              <a:gd name="connsiteX10" fmla="*/ 1808903 w 5935898"/>
              <a:gd name="connsiteY10" fmla="*/ 2446783 h 3730068"/>
              <a:gd name="connsiteX11" fmla="*/ 628969 w 5935898"/>
              <a:gd name="connsiteY11" fmla="*/ 1 h 3730068"/>
              <a:gd name="connsiteX0" fmla="*/ 729287 w 5941335"/>
              <a:gd name="connsiteY0" fmla="*/ 0 h 4107610"/>
              <a:gd name="connsiteX1" fmla="*/ 108950 w 5941335"/>
              <a:gd name="connsiteY1" fmla="*/ 2134833 h 4107610"/>
              <a:gd name="connsiteX2" fmla="*/ 188939 w 5941335"/>
              <a:gd name="connsiteY2" fmla="*/ 3687563 h 4107610"/>
              <a:gd name="connsiteX3" fmla="*/ 1940466 w 5941335"/>
              <a:gd name="connsiteY3" fmla="*/ 4073929 h 4107610"/>
              <a:gd name="connsiteX4" fmla="*/ 5807180 w 5941335"/>
              <a:gd name="connsiteY4" fmla="*/ 3833830 h 4107610"/>
              <a:gd name="connsiteX5" fmla="*/ 5571882 w 5941335"/>
              <a:gd name="connsiteY5" fmla="*/ 2016181 h 4107610"/>
              <a:gd name="connsiteX6" fmla="*/ 4906985 w 5941335"/>
              <a:gd name="connsiteY6" fmla="*/ 725129 h 4107610"/>
              <a:gd name="connsiteX7" fmla="*/ 4998331 w 5941335"/>
              <a:gd name="connsiteY7" fmla="*/ 3564844 h 4107610"/>
              <a:gd name="connsiteX8" fmla="*/ 3959774 w 5941335"/>
              <a:gd name="connsiteY8" fmla="*/ 3947003 h 4107610"/>
              <a:gd name="connsiteX9" fmla="*/ 3700733 w 5941335"/>
              <a:gd name="connsiteY9" fmla="*/ 3233453 h 4107610"/>
              <a:gd name="connsiteX10" fmla="*/ 1814340 w 5941335"/>
              <a:gd name="connsiteY10" fmla="*/ 2824325 h 4107610"/>
              <a:gd name="connsiteX11" fmla="*/ 729287 w 5941335"/>
              <a:gd name="connsiteY11" fmla="*/ 0 h 4107610"/>
              <a:gd name="connsiteX0" fmla="*/ 712138 w 5924186"/>
              <a:gd name="connsiteY0" fmla="*/ 31691 h 4139301"/>
              <a:gd name="connsiteX1" fmla="*/ 126757 w 5924186"/>
              <a:gd name="connsiteY1" fmla="*/ 1482672 h 4139301"/>
              <a:gd name="connsiteX2" fmla="*/ 171790 w 5924186"/>
              <a:gd name="connsiteY2" fmla="*/ 3719254 h 4139301"/>
              <a:gd name="connsiteX3" fmla="*/ 1923317 w 5924186"/>
              <a:gd name="connsiteY3" fmla="*/ 4105620 h 4139301"/>
              <a:gd name="connsiteX4" fmla="*/ 5790031 w 5924186"/>
              <a:gd name="connsiteY4" fmla="*/ 3865521 h 4139301"/>
              <a:gd name="connsiteX5" fmla="*/ 5554733 w 5924186"/>
              <a:gd name="connsiteY5" fmla="*/ 2047872 h 4139301"/>
              <a:gd name="connsiteX6" fmla="*/ 4889836 w 5924186"/>
              <a:gd name="connsiteY6" fmla="*/ 756820 h 4139301"/>
              <a:gd name="connsiteX7" fmla="*/ 4981182 w 5924186"/>
              <a:gd name="connsiteY7" fmla="*/ 3596535 h 4139301"/>
              <a:gd name="connsiteX8" fmla="*/ 3942625 w 5924186"/>
              <a:gd name="connsiteY8" fmla="*/ 3978694 h 4139301"/>
              <a:gd name="connsiteX9" fmla="*/ 3683584 w 5924186"/>
              <a:gd name="connsiteY9" fmla="*/ 3265144 h 4139301"/>
              <a:gd name="connsiteX10" fmla="*/ 1797191 w 5924186"/>
              <a:gd name="connsiteY10" fmla="*/ 2856016 h 4139301"/>
              <a:gd name="connsiteX11" fmla="*/ 712138 w 5924186"/>
              <a:gd name="connsiteY11" fmla="*/ 31691 h 4139301"/>
              <a:gd name="connsiteX0" fmla="*/ 880570 w 5932818"/>
              <a:gd name="connsiteY0" fmla="*/ 31691 h 4139301"/>
              <a:gd name="connsiteX1" fmla="*/ 135389 w 5932818"/>
              <a:gd name="connsiteY1" fmla="*/ 1482672 h 4139301"/>
              <a:gd name="connsiteX2" fmla="*/ 180422 w 5932818"/>
              <a:gd name="connsiteY2" fmla="*/ 3719254 h 4139301"/>
              <a:gd name="connsiteX3" fmla="*/ 1931949 w 5932818"/>
              <a:gd name="connsiteY3" fmla="*/ 4105620 h 4139301"/>
              <a:gd name="connsiteX4" fmla="*/ 5798663 w 5932818"/>
              <a:gd name="connsiteY4" fmla="*/ 3865521 h 4139301"/>
              <a:gd name="connsiteX5" fmla="*/ 5563365 w 5932818"/>
              <a:gd name="connsiteY5" fmla="*/ 2047872 h 4139301"/>
              <a:gd name="connsiteX6" fmla="*/ 4898468 w 5932818"/>
              <a:gd name="connsiteY6" fmla="*/ 756820 h 4139301"/>
              <a:gd name="connsiteX7" fmla="*/ 4989814 w 5932818"/>
              <a:gd name="connsiteY7" fmla="*/ 3596535 h 4139301"/>
              <a:gd name="connsiteX8" fmla="*/ 3951257 w 5932818"/>
              <a:gd name="connsiteY8" fmla="*/ 3978694 h 4139301"/>
              <a:gd name="connsiteX9" fmla="*/ 3692216 w 5932818"/>
              <a:gd name="connsiteY9" fmla="*/ 3265144 h 4139301"/>
              <a:gd name="connsiteX10" fmla="*/ 1805823 w 5932818"/>
              <a:gd name="connsiteY10" fmla="*/ 2856016 h 4139301"/>
              <a:gd name="connsiteX11" fmla="*/ 880570 w 5932818"/>
              <a:gd name="connsiteY11" fmla="*/ 31691 h 4139301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4989814 w 5932818"/>
              <a:gd name="connsiteY7" fmla="*/ 3620180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5204545 w 5932818"/>
              <a:gd name="connsiteY7" fmla="*/ 3719908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5204545 w 5932818"/>
              <a:gd name="connsiteY7" fmla="*/ 3719908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5184570 w 5932818"/>
              <a:gd name="connsiteY7" fmla="*/ 3776896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5184570 w 5932818"/>
              <a:gd name="connsiteY7" fmla="*/ 3776896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5932818"/>
              <a:gd name="connsiteY0" fmla="*/ 55336 h 4162946"/>
              <a:gd name="connsiteX1" fmla="*/ 135389 w 5932818"/>
              <a:gd name="connsiteY1" fmla="*/ 1506317 h 4162946"/>
              <a:gd name="connsiteX2" fmla="*/ 180422 w 5932818"/>
              <a:gd name="connsiteY2" fmla="*/ 3742899 h 4162946"/>
              <a:gd name="connsiteX3" fmla="*/ 1931949 w 5932818"/>
              <a:gd name="connsiteY3" fmla="*/ 4129265 h 4162946"/>
              <a:gd name="connsiteX4" fmla="*/ 5798663 w 5932818"/>
              <a:gd name="connsiteY4" fmla="*/ 3889166 h 4162946"/>
              <a:gd name="connsiteX5" fmla="*/ 5563365 w 5932818"/>
              <a:gd name="connsiteY5" fmla="*/ 2071517 h 4162946"/>
              <a:gd name="connsiteX6" fmla="*/ 4898468 w 5932818"/>
              <a:gd name="connsiteY6" fmla="*/ 780465 h 4162946"/>
              <a:gd name="connsiteX7" fmla="*/ 5084695 w 5932818"/>
              <a:gd name="connsiteY7" fmla="*/ 3919365 h 4162946"/>
              <a:gd name="connsiteX8" fmla="*/ 3951257 w 5932818"/>
              <a:gd name="connsiteY8" fmla="*/ 4002339 h 4162946"/>
              <a:gd name="connsiteX9" fmla="*/ 3692216 w 5932818"/>
              <a:gd name="connsiteY9" fmla="*/ 3288789 h 4162946"/>
              <a:gd name="connsiteX10" fmla="*/ 1805823 w 5932818"/>
              <a:gd name="connsiteY10" fmla="*/ 2879661 h 4162946"/>
              <a:gd name="connsiteX11" fmla="*/ 880570 w 5932818"/>
              <a:gd name="connsiteY11" fmla="*/ 55336 h 4162946"/>
              <a:gd name="connsiteX0" fmla="*/ 880570 w 6093615"/>
              <a:gd name="connsiteY0" fmla="*/ 55336 h 4251592"/>
              <a:gd name="connsiteX1" fmla="*/ 135389 w 6093615"/>
              <a:gd name="connsiteY1" fmla="*/ 1506317 h 4251592"/>
              <a:gd name="connsiteX2" fmla="*/ 180422 w 6093615"/>
              <a:gd name="connsiteY2" fmla="*/ 3742899 h 4251592"/>
              <a:gd name="connsiteX3" fmla="*/ 1931949 w 6093615"/>
              <a:gd name="connsiteY3" fmla="*/ 4129265 h 4251592"/>
              <a:gd name="connsiteX4" fmla="*/ 5983432 w 6093615"/>
              <a:gd name="connsiteY4" fmla="*/ 4045882 h 4251592"/>
              <a:gd name="connsiteX5" fmla="*/ 5563365 w 6093615"/>
              <a:gd name="connsiteY5" fmla="*/ 2071517 h 4251592"/>
              <a:gd name="connsiteX6" fmla="*/ 4898468 w 6093615"/>
              <a:gd name="connsiteY6" fmla="*/ 780465 h 4251592"/>
              <a:gd name="connsiteX7" fmla="*/ 5084695 w 6093615"/>
              <a:gd name="connsiteY7" fmla="*/ 3919365 h 4251592"/>
              <a:gd name="connsiteX8" fmla="*/ 3951257 w 6093615"/>
              <a:gd name="connsiteY8" fmla="*/ 4002339 h 4251592"/>
              <a:gd name="connsiteX9" fmla="*/ 3692216 w 6093615"/>
              <a:gd name="connsiteY9" fmla="*/ 3288789 h 4251592"/>
              <a:gd name="connsiteX10" fmla="*/ 1805823 w 6093615"/>
              <a:gd name="connsiteY10" fmla="*/ 2879661 h 4251592"/>
              <a:gd name="connsiteX11" fmla="*/ 880570 w 6093615"/>
              <a:gd name="connsiteY11" fmla="*/ 55336 h 4251592"/>
              <a:gd name="connsiteX0" fmla="*/ 880570 w 6030297"/>
              <a:gd name="connsiteY0" fmla="*/ 55336 h 4248575"/>
              <a:gd name="connsiteX1" fmla="*/ 135389 w 6030297"/>
              <a:gd name="connsiteY1" fmla="*/ 1506317 h 4248575"/>
              <a:gd name="connsiteX2" fmla="*/ 180422 w 6030297"/>
              <a:gd name="connsiteY2" fmla="*/ 3742899 h 4248575"/>
              <a:gd name="connsiteX3" fmla="*/ 1931949 w 6030297"/>
              <a:gd name="connsiteY3" fmla="*/ 4129265 h 4248575"/>
              <a:gd name="connsiteX4" fmla="*/ 5983432 w 6030297"/>
              <a:gd name="connsiteY4" fmla="*/ 4045882 h 4248575"/>
              <a:gd name="connsiteX5" fmla="*/ 5563365 w 6030297"/>
              <a:gd name="connsiteY5" fmla="*/ 2071517 h 4248575"/>
              <a:gd name="connsiteX6" fmla="*/ 4898468 w 6030297"/>
              <a:gd name="connsiteY6" fmla="*/ 780465 h 4248575"/>
              <a:gd name="connsiteX7" fmla="*/ 5084695 w 6030297"/>
              <a:gd name="connsiteY7" fmla="*/ 3919365 h 4248575"/>
              <a:gd name="connsiteX8" fmla="*/ 3951257 w 6030297"/>
              <a:gd name="connsiteY8" fmla="*/ 4002339 h 4248575"/>
              <a:gd name="connsiteX9" fmla="*/ 3692216 w 6030297"/>
              <a:gd name="connsiteY9" fmla="*/ 3288789 h 4248575"/>
              <a:gd name="connsiteX10" fmla="*/ 1805823 w 6030297"/>
              <a:gd name="connsiteY10" fmla="*/ 2879661 h 4248575"/>
              <a:gd name="connsiteX11" fmla="*/ 880570 w 6030297"/>
              <a:gd name="connsiteY11" fmla="*/ 55336 h 4248575"/>
              <a:gd name="connsiteX0" fmla="*/ 880570 w 6023749"/>
              <a:gd name="connsiteY0" fmla="*/ 55336 h 4248575"/>
              <a:gd name="connsiteX1" fmla="*/ 135389 w 6023749"/>
              <a:gd name="connsiteY1" fmla="*/ 1506317 h 4248575"/>
              <a:gd name="connsiteX2" fmla="*/ 180422 w 6023749"/>
              <a:gd name="connsiteY2" fmla="*/ 3742899 h 4248575"/>
              <a:gd name="connsiteX3" fmla="*/ 1931949 w 6023749"/>
              <a:gd name="connsiteY3" fmla="*/ 4129265 h 4248575"/>
              <a:gd name="connsiteX4" fmla="*/ 5983432 w 6023749"/>
              <a:gd name="connsiteY4" fmla="*/ 4045882 h 4248575"/>
              <a:gd name="connsiteX5" fmla="*/ 5563365 w 6023749"/>
              <a:gd name="connsiteY5" fmla="*/ 2071517 h 4248575"/>
              <a:gd name="connsiteX6" fmla="*/ 5497440 w 6023749"/>
              <a:gd name="connsiteY6" fmla="*/ 2979337 h 4248575"/>
              <a:gd name="connsiteX7" fmla="*/ 5084695 w 6023749"/>
              <a:gd name="connsiteY7" fmla="*/ 3919365 h 4248575"/>
              <a:gd name="connsiteX8" fmla="*/ 3951257 w 6023749"/>
              <a:gd name="connsiteY8" fmla="*/ 4002339 h 4248575"/>
              <a:gd name="connsiteX9" fmla="*/ 3692216 w 6023749"/>
              <a:gd name="connsiteY9" fmla="*/ 3288789 h 4248575"/>
              <a:gd name="connsiteX10" fmla="*/ 1805823 w 6023749"/>
              <a:gd name="connsiteY10" fmla="*/ 2879661 h 4248575"/>
              <a:gd name="connsiteX11" fmla="*/ 880570 w 6023749"/>
              <a:gd name="connsiteY11" fmla="*/ 55336 h 4248575"/>
              <a:gd name="connsiteX0" fmla="*/ 880570 w 6179710"/>
              <a:gd name="connsiteY0" fmla="*/ 55336 h 4178639"/>
              <a:gd name="connsiteX1" fmla="*/ 135389 w 6179710"/>
              <a:gd name="connsiteY1" fmla="*/ 1506317 h 4178639"/>
              <a:gd name="connsiteX2" fmla="*/ 180422 w 6179710"/>
              <a:gd name="connsiteY2" fmla="*/ 3742899 h 4178639"/>
              <a:gd name="connsiteX3" fmla="*/ 1931949 w 6179710"/>
              <a:gd name="connsiteY3" fmla="*/ 4129265 h 4178639"/>
              <a:gd name="connsiteX4" fmla="*/ 5983432 w 6179710"/>
              <a:gd name="connsiteY4" fmla="*/ 4045882 h 4178639"/>
              <a:gd name="connsiteX5" fmla="*/ 5497440 w 6179710"/>
              <a:gd name="connsiteY5" fmla="*/ 2979337 h 4178639"/>
              <a:gd name="connsiteX6" fmla="*/ 5084695 w 6179710"/>
              <a:gd name="connsiteY6" fmla="*/ 3919365 h 4178639"/>
              <a:gd name="connsiteX7" fmla="*/ 3951257 w 6179710"/>
              <a:gd name="connsiteY7" fmla="*/ 4002339 h 4178639"/>
              <a:gd name="connsiteX8" fmla="*/ 3692216 w 6179710"/>
              <a:gd name="connsiteY8" fmla="*/ 3288789 h 4178639"/>
              <a:gd name="connsiteX9" fmla="*/ 1805823 w 6179710"/>
              <a:gd name="connsiteY9" fmla="*/ 2879661 h 4178639"/>
              <a:gd name="connsiteX10" fmla="*/ 880570 w 6179710"/>
              <a:gd name="connsiteY10" fmla="*/ 55336 h 4178639"/>
              <a:gd name="connsiteX0" fmla="*/ 880570 w 6219392"/>
              <a:gd name="connsiteY0" fmla="*/ 55336 h 4178639"/>
              <a:gd name="connsiteX1" fmla="*/ 135389 w 6219392"/>
              <a:gd name="connsiteY1" fmla="*/ 1506317 h 4178639"/>
              <a:gd name="connsiteX2" fmla="*/ 180422 w 6219392"/>
              <a:gd name="connsiteY2" fmla="*/ 3742899 h 4178639"/>
              <a:gd name="connsiteX3" fmla="*/ 1931949 w 6219392"/>
              <a:gd name="connsiteY3" fmla="*/ 4129265 h 4178639"/>
              <a:gd name="connsiteX4" fmla="*/ 5983432 w 6219392"/>
              <a:gd name="connsiteY4" fmla="*/ 4045882 h 4178639"/>
              <a:gd name="connsiteX5" fmla="*/ 5497440 w 6219392"/>
              <a:gd name="connsiteY5" fmla="*/ 2979337 h 4178639"/>
              <a:gd name="connsiteX6" fmla="*/ 5084695 w 6219392"/>
              <a:gd name="connsiteY6" fmla="*/ 3919365 h 4178639"/>
              <a:gd name="connsiteX7" fmla="*/ 3951257 w 6219392"/>
              <a:gd name="connsiteY7" fmla="*/ 4002339 h 4178639"/>
              <a:gd name="connsiteX8" fmla="*/ 3692216 w 6219392"/>
              <a:gd name="connsiteY8" fmla="*/ 3288789 h 4178639"/>
              <a:gd name="connsiteX9" fmla="*/ 1805823 w 6219392"/>
              <a:gd name="connsiteY9" fmla="*/ 2879661 h 4178639"/>
              <a:gd name="connsiteX10" fmla="*/ 880570 w 6219392"/>
              <a:gd name="connsiteY10" fmla="*/ 55336 h 4178639"/>
              <a:gd name="connsiteX0" fmla="*/ 880570 w 6273407"/>
              <a:gd name="connsiteY0" fmla="*/ 55336 h 4133376"/>
              <a:gd name="connsiteX1" fmla="*/ 135389 w 6273407"/>
              <a:gd name="connsiteY1" fmla="*/ 1506317 h 4133376"/>
              <a:gd name="connsiteX2" fmla="*/ 180422 w 6273407"/>
              <a:gd name="connsiteY2" fmla="*/ 3742899 h 4133376"/>
              <a:gd name="connsiteX3" fmla="*/ 1931949 w 6273407"/>
              <a:gd name="connsiteY3" fmla="*/ 4129265 h 4133376"/>
              <a:gd name="connsiteX4" fmla="*/ 6089133 w 6273407"/>
              <a:gd name="connsiteY4" fmla="*/ 3706628 h 4133376"/>
              <a:gd name="connsiteX5" fmla="*/ 5497440 w 6273407"/>
              <a:gd name="connsiteY5" fmla="*/ 2979337 h 4133376"/>
              <a:gd name="connsiteX6" fmla="*/ 5084695 w 6273407"/>
              <a:gd name="connsiteY6" fmla="*/ 3919365 h 4133376"/>
              <a:gd name="connsiteX7" fmla="*/ 3951257 w 6273407"/>
              <a:gd name="connsiteY7" fmla="*/ 4002339 h 4133376"/>
              <a:gd name="connsiteX8" fmla="*/ 3692216 w 6273407"/>
              <a:gd name="connsiteY8" fmla="*/ 3288789 h 4133376"/>
              <a:gd name="connsiteX9" fmla="*/ 1805823 w 6273407"/>
              <a:gd name="connsiteY9" fmla="*/ 2879661 h 4133376"/>
              <a:gd name="connsiteX10" fmla="*/ 880570 w 6273407"/>
              <a:gd name="connsiteY10" fmla="*/ 55336 h 4133376"/>
              <a:gd name="connsiteX0" fmla="*/ 880570 w 6089175"/>
              <a:gd name="connsiteY0" fmla="*/ 55336 h 4196062"/>
              <a:gd name="connsiteX1" fmla="*/ 135389 w 6089175"/>
              <a:gd name="connsiteY1" fmla="*/ 1506317 h 4196062"/>
              <a:gd name="connsiteX2" fmla="*/ 180422 w 6089175"/>
              <a:gd name="connsiteY2" fmla="*/ 3742899 h 4196062"/>
              <a:gd name="connsiteX3" fmla="*/ 1931949 w 6089175"/>
              <a:gd name="connsiteY3" fmla="*/ 4129265 h 4196062"/>
              <a:gd name="connsiteX4" fmla="*/ 6089133 w 6089175"/>
              <a:gd name="connsiteY4" fmla="*/ 3706628 h 4196062"/>
              <a:gd name="connsiteX5" fmla="*/ 5497440 w 6089175"/>
              <a:gd name="connsiteY5" fmla="*/ 2979337 h 4196062"/>
              <a:gd name="connsiteX6" fmla="*/ 5084695 w 6089175"/>
              <a:gd name="connsiteY6" fmla="*/ 3919365 h 4196062"/>
              <a:gd name="connsiteX7" fmla="*/ 3951257 w 6089175"/>
              <a:gd name="connsiteY7" fmla="*/ 4002339 h 4196062"/>
              <a:gd name="connsiteX8" fmla="*/ 3692216 w 6089175"/>
              <a:gd name="connsiteY8" fmla="*/ 3288789 h 4196062"/>
              <a:gd name="connsiteX9" fmla="*/ 1805823 w 6089175"/>
              <a:gd name="connsiteY9" fmla="*/ 2879661 h 4196062"/>
              <a:gd name="connsiteX10" fmla="*/ 880570 w 6089175"/>
              <a:gd name="connsiteY10" fmla="*/ 55336 h 4196062"/>
              <a:gd name="connsiteX0" fmla="*/ 880570 w 6275115"/>
              <a:gd name="connsiteY0" fmla="*/ 55336 h 4133376"/>
              <a:gd name="connsiteX1" fmla="*/ 135389 w 6275115"/>
              <a:gd name="connsiteY1" fmla="*/ 1506317 h 4133376"/>
              <a:gd name="connsiteX2" fmla="*/ 180422 w 6275115"/>
              <a:gd name="connsiteY2" fmla="*/ 3742899 h 4133376"/>
              <a:gd name="connsiteX3" fmla="*/ 1931949 w 6275115"/>
              <a:gd name="connsiteY3" fmla="*/ 4129265 h 4133376"/>
              <a:gd name="connsiteX4" fmla="*/ 6089133 w 6275115"/>
              <a:gd name="connsiteY4" fmla="*/ 3706628 h 4133376"/>
              <a:gd name="connsiteX5" fmla="*/ 5506249 w 6275115"/>
              <a:gd name="connsiteY5" fmla="*/ 3104987 h 4133376"/>
              <a:gd name="connsiteX6" fmla="*/ 5084695 w 6275115"/>
              <a:gd name="connsiteY6" fmla="*/ 3919365 h 4133376"/>
              <a:gd name="connsiteX7" fmla="*/ 3951257 w 6275115"/>
              <a:gd name="connsiteY7" fmla="*/ 4002339 h 4133376"/>
              <a:gd name="connsiteX8" fmla="*/ 3692216 w 6275115"/>
              <a:gd name="connsiteY8" fmla="*/ 3288789 h 4133376"/>
              <a:gd name="connsiteX9" fmla="*/ 1805823 w 6275115"/>
              <a:gd name="connsiteY9" fmla="*/ 2879661 h 4133376"/>
              <a:gd name="connsiteX10" fmla="*/ 880570 w 6275115"/>
              <a:gd name="connsiteY10" fmla="*/ 55336 h 4133376"/>
              <a:gd name="connsiteX0" fmla="*/ 880570 w 6314876"/>
              <a:gd name="connsiteY0" fmla="*/ 55336 h 4133376"/>
              <a:gd name="connsiteX1" fmla="*/ 135389 w 6314876"/>
              <a:gd name="connsiteY1" fmla="*/ 1506317 h 4133376"/>
              <a:gd name="connsiteX2" fmla="*/ 180422 w 6314876"/>
              <a:gd name="connsiteY2" fmla="*/ 3742899 h 4133376"/>
              <a:gd name="connsiteX3" fmla="*/ 1931949 w 6314876"/>
              <a:gd name="connsiteY3" fmla="*/ 4129265 h 4133376"/>
              <a:gd name="connsiteX4" fmla="*/ 6089133 w 6314876"/>
              <a:gd name="connsiteY4" fmla="*/ 3706628 h 4133376"/>
              <a:gd name="connsiteX5" fmla="*/ 5506249 w 6314876"/>
              <a:gd name="connsiteY5" fmla="*/ 3104987 h 4133376"/>
              <a:gd name="connsiteX6" fmla="*/ 5084695 w 6314876"/>
              <a:gd name="connsiteY6" fmla="*/ 3919365 h 4133376"/>
              <a:gd name="connsiteX7" fmla="*/ 3951257 w 6314876"/>
              <a:gd name="connsiteY7" fmla="*/ 4002339 h 4133376"/>
              <a:gd name="connsiteX8" fmla="*/ 3692216 w 6314876"/>
              <a:gd name="connsiteY8" fmla="*/ 3288789 h 4133376"/>
              <a:gd name="connsiteX9" fmla="*/ 1805823 w 6314876"/>
              <a:gd name="connsiteY9" fmla="*/ 2879661 h 4133376"/>
              <a:gd name="connsiteX10" fmla="*/ 880570 w 6314876"/>
              <a:gd name="connsiteY10" fmla="*/ 55336 h 4133376"/>
              <a:gd name="connsiteX0" fmla="*/ 880570 w 6306617"/>
              <a:gd name="connsiteY0" fmla="*/ 55336 h 4133376"/>
              <a:gd name="connsiteX1" fmla="*/ 135389 w 6306617"/>
              <a:gd name="connsiteY1" fmla="*/ 1506317 h 4133376"/>
              <a:gd name="connsiteX2" fmla="*/ 180422 w 6306617"/>
              <a:gd name="connsiteY2" fmla="*/ 3742899 h 4133376"/>
              <a:gd name="connsiteX3" fmla="*/ 1931949 w 6306617"/>
              <a:gd name="connsiteY3" fmla="*/ 4129265 h 4133376"/>
              <a:gd name="connsiteX4" fmla="*/ 6124367 w 6306617"/>
              <a:gd name="connsiteY4" fmla="*/ 3706628 h 4133376"/>
              <a:gd name="connsiteX5" fmla="*/ 5506249 w 6306617"/>
              <a:gd name="connsiteY5" fmla="*/ 3104987 h 4133376"/>
              <a:gd name="connsiteX6" fmla="*/ 5084695 w 6306617"/>
              <a:gd name="connsiteY6" fmla="*/ 3919365 h 4133376"/>
              <a:gd name="connsiteX7" fmla="*/ 3951257 w 6306617"/>
              <a:gd name="connsiteY7" fmla="*/ 4002339 h 4133376"/>
              <a:gd name="connsiteX8" fmla="*/ 3692216 w 6306617"/>
              <a:gd name="connsiteY8" fmla="*/ 3288789 h 4133376"/>
              <a:gd name="connsiteX9" fmla="*/ 1805823 w 6306617"/>
              <a:gd name="connsiteY9" fmla="*/ 2879661 h 4133376"/>
              <a:gd name="connsiteX10" fmla="*/ 880570 w 6306617"/>
              <a:gd name="connsiteY10" fmla="*/ 55336 h 4133376"/>
              <a:gd name="connsiteX0" fmla="*/ 880570 w 6124467"/>
              <a:gd name="connsiteY0" fmla="*/ 55336 h 4349299"/>
              <a:gd name="connsiteX1" fmla="*/ 135389 w 6124467"/>
              <a:gd name="connsiteY1" fmla="*/ 1506317 h 4349299"/>
              <a:gd name="connsiteX2" fmla="*/ 180422 w 6124467"/>
              <a:gd name="connsiteY2" fmla="*/ 3742899 h 4349299"/>
              <a:gd name="connsiteX3" fmla="*/ 1931949 w 6124467"/>
              <a:gd name="connsiteY3" fmla="*/ 4129265 h 4349299"/>
              <a:gd name="connsiteX4" fmla="*/ 6124367 w 6124467"/>
              <a:gd name="connsiteY4" fmla="*/ 3706628 h 4349299"/>
              <a:gd name="connsiteX5" fmla="*/ 5506249 w 6124467"/>
              <a:gd name="connsiteY5" fmla="*/ 3104987 h 4349299"/>
              <a:gd name="connsiteX6" fmla="*/ 5084695 w 6124467"/>
              <a:gd name="connsiteY6" fmla="*/ 3919365 h 4349299"/>
              <a:gd name="connsiteX7" fmla="*/ 3951257 w 6124467"/>
              <a:gd name="connsiteY7" fmla="*/ 4002339 h 4349299"/>
              <a:gd name="connsiteX8" fmla="*/ 3692216 w 6124467"/>
              <a:gd name="connsiteY8" fmla="*/ 3288789 h 4349299"/>
              <a:gd name="connsiteX9" fmla="*/ 1805823 w 6124467"/>
              <a:gd name="connsiteY9" fmla="*/ 2879661 h 4349299"/>
              <a:gd name="connsiteX10" fmla="*/ 880570 w 6124467"/>
              <a:gd name="connsiteY10" fmla="*/ 55336 h 4349299"/>
              <a:gd name="connsiteX0" fmla="*/ 880570 w 6125197"/>
              <a:gd name="connsiteY0" fmla="*/ 55336 h 4303097"/>
              <a:gd name="connsiteX1" fmla="*/ 135389 w 6125197"/>
              <a:gd name="connsiteY1" fmla="*/ 1506317 h 4303097"/>
              <a:gd name="connsiteX2" fmla="*/ 180422 w 6125197"/>
              <a:gd name="connsiteY2" fmla="*/ 3742899 h 4303097"/>
              <a:gd name="connsiteX3" fmla="*/ 1931949 w 6125197"/>
              <a:gd name="connsiteY3" fmla="*/ 4129265 h 4303097"/>
              <a:gd name="connsiteX4" fmla="*/ 6124367 w 6125197"/>
              <a:gd name="connsiteY4" fmla="*/ 3706628 h 4303097"/>
              <a:gd name="connsiteX5" fmla="*/ 5506249 w 6125197"/>
              <a:gd name="connsiteY5" fmla="*/ 3104987 h 4303097"/>
              <a:gd name="connsiteX6" fmla="*/ 5084695 w 6125197"/>
              <a:gd name="connsiteY6" fmla="*/ 3919365 h 4303097"/>
              <a:gd name="connsiteX7" fmla="*/ 3951257 w 6125197"/>
              <a:gd name="connsiteY7" fmla="*/ 4002339 h 4303097"/>
              <a:gd name="connsiteX8" fmla="*/ 3692216 w 6125197"/>
              <a:gd name="connsiteY8" fmla="*/ 3288789 h 4303097"/>
              <a:gd name="connsiteX9" fmla="*/ 1805823 w 6125197"/>
              <a:gd name="connsiteY9" fmla="*/ 2879661 h 4303097"/>
              <a:gd name="connsiteX10" fmla="*/ 880570 w 6125197"/>
              <a:gd name="connsiteY10" fmla="*/ 55336 h 4303097"/>
              <a:gd name="connsiteX0" fmla="*/ 880570 w 6125501"/>
              <a:gd name="connsiteY0" fmla="*/ 55336 h 4303097"/>
              <a:gd name="connsiteX1" fmla="*/ 135389 w 6125501"/>
              <a:gd name="connsiteY1" fmla="*/ 1506317 h 4303097"/>
              <a:gd name="connsiteX2" fmla="*/ 180422 w 6125501"/>
              <a:gd name="connsiteY2" fmla="*/ 3742899 h 4303097"/>
              <a:gd name="connsiteX3" fmla="*/ 1931949 w 6125501"/>
              <a:gd name="connsiteY3" fmla="*/ 4129265 h 4303097"/>
              <a:gd name="connsiteX4" fmla="*/ 6124367 w 6125501"/>
              <a:gd name="connsiteY4" fmla="*/ 3706628 h 4303097"/>
              <a:gd name="connsiteX5" fmla="*/ 5506249 w 6125501"/>
              <a:gd name="connsiteY5" fmla="*/ 3104987 h 4303097"/>
              <a:gd name="connsiteX6" fmla="*/ 5084695 w 6125501"/>
              <a:gd name="connsiteY6" fmla="*/ 3919365 h 4303097"/>
              <a:gd name="connsiteX7" fmla="*/ 3951257 w 6125501"/>
              <a:gd name="connsiteY7" fmla="*/ 4002339 h 4303097"/>
              <a:gd name="connsiteX8" fmla="*/ 3692216 w 6125501"/>
              <a:gd name="connsiteY8" fmla="*/ 3288789 h 4303097"/>
              <a:gd name="connsiteX9" fmla="*/ 1805823 w 6125501"/>
              <a:gd name="connsiteY9" fmla="*/ 2879661 h 4303097"/>
              <a:gd name="connsiteX10" fmla="*/ 880570 w 6125501"/>
              <a:gd name="connsiteY10" fmla="*/ 55336 h 4303097"/>
              <a:gd name="connsiteX0" fmla="*/ 880570 w 6291762"/>
              <a:gd name="connsiteY0" fmla="*/ 55336 h 4133376"/>
              <a:gd name="connsiteX1" fmla="*/ 135389 w 6291762"/>
              <a:gd name="connsiteY1" fmla="*/ 1506317 h 4133376"/>
              <a:gd name="connsiteX2" fmla="*/ 180422 w 6291762"/>
              <a:gd name="connsiteY2" fmla="*/ 3742899 h 4133376"/>
              <a:gd name="connsiteX3" fmla="*/ 1931949 w 6291762"/>
              <a:gd name="connsiteY3" fmla="*/ 4129265 h 4133376"/>
              <a:gd name="connsiteX4" fmla="*/ 6124367 w 6291762"/>
              <a:gd name="connsiteY4" fmla="*/ 3706628 h 4133376"/>
              <a:gd name="connsiteX5" fmla="*/ 5347698 w 6291762"/>
              <a:gd name="connsiteY5" fmla="*/ 3180377 h 4133376"/>
              <a:gd name="connsiteX6" fmla="*/ 5084695 w 6291762"/>
              <a:gd name="connsiteY6" fmla="*/ 3919365 h 4133376"/>
              <a:gd name="connsiteX7" fmla="*/ 3951257 w 6291762"/>
              <a:gd name="connsiteY7" fmla="*/ 4002339 h 4133376"/>
              <a:gd name="connsiteX8" fmla="*/ 3692216 w 6291762"/>
              <a:gd name="connsiteY8" fmla="*/ 3288789 h 4133376"/>
              <a:gd name="connsiteX9" fmla="*/ 1805823 w 6291762"/>
              <a:gd name="connsiteY9" fmla="*/ 2879661 h 4133376"/>
              <a:gd name="connsiteX10" fmla="*/ 880570 w 6291762"/>
              <a:gd name="connsiteY10" fmla="*/ 55336 h 4133376"/>
              <a:gd name="connsiteX0" fmla="*/ 880570 w 6126663"/>
              <a:gd name="connsiteY0" fmla="*/ 55336 h 4193163"/>
              <a:gd name="connsiteX1" fmla="*/ 135389 w 6126663"/>
              <a:gd name="connsiteY1" fmla="*/ 1506317 h 4193163"/>
              <a:gd name="connsiteX2" fmla="*/ 180422 w 6126663"/>
              <a:gd name="connsiteY2" fmla="*/ 3742899 h 4193163"/>
              <a:gd name="connsiteX3" fmla="*/ 1931949 w 6126663"/>
              <a:gd name="connsiteY3" fmla="*/ 4129265 h 4193163"/>
              <a:gd name="connsiteX4" fmla="*/ 6124367 w 6126663"/>
              <a:gd name="connsiteY4" fmla="*/ 3706628 h 4193163"/>
              <a:gd name="connsiteX5" fmla="*/ 5347698 w 6126663"/>
              <a:gd name="connsiteY5" fmla="*/ 3180377 h 4193163"/>
              <a:gd name="connsiteX6" fmla="*/ 5084695 w 6126663"/>
              <a:gd name="connsiteY6" fmla="*/ 3919365 h 4193163"/>
              <a:gd name="connsiteX7" fmla="*/ 3951257 w 6126663"/>
              <a:gd name="connsiteY7" fmla="*/ 4002339 h 4193163"/>
              <a:gd name="connsiteX8" fmla="*/ 3692216 w 6126663"/>
              <a:gd name="connsiteY8" fmla="*/ 3288789 h 4193163"/>
              <a:gd name="connsiteX9" fmla="*/ 1805823 w 6126663"/>
              <a:gd name="connsiteY9" fmla="*/ 2879661 h 4193163"/>
              <a:gd name="connsiteX10" fmla="*/ 880570 w 6126663"/>
              <a:gd name="connsiteY10" fmla="*/ 55336 h 4193163"/>
              <a:gd name="connsiteX0" fmla="*/ 880570 w 6421984"/>
              <a:gd name="connsiteY0" fmla="*/ 55336 h 4133376"/>
              <a:gd name="connsiteX1" fmla="*/ 135389 w 6421984"/>
              <a:gd name="connsiteY1" fmla="*/ 1506317 h 4133376"/>
              <a:gd name="connsiteX2" fmla="*/ 180422 w 6421984"/>
              <a:gd name="connsiteY2" fmla="*/ 3742899 h 4133376"/>
              <a:gd name="connsiteX3" fmla="*/ 1931949 w 6421984"/>
              <a:gd name="connsiteY3" fmla="*/ 4129265 h 4133376"/>
              <a:gd name="connsiteX4" fmla="*/ 6124367 w 6421984"/>
              <a:gd name="connsiteY4" fmla="*/ 3706628 h 4133376"/>
              <a:gd name="connsiteX5" fmla="*/ 5998777 w 6421984"/>
              <a:gd name="connsiteY5" fmla="*/ 3195442 h 4133376"/>
              <a:gd name="connsiteX6" fmla="*/ 5347698 w 6421984"/>
              <a:gd name="connsiteY6" fmla="*/ 3180377 h 4133376"/>
              <a:gd name="connsiteX7" fmla="*/ 5084695 w 6421984"/>
              <a:gd name="connsiteY7" fmla="*/ 3919365 h 4133376"/>
              <a:gd name="connsiteX8" fmla="*/ 3951257 w 6421984"/>
              <a:gd name="connsiteY8" fmla="*/ 4002339 h 4133376"/>
              <a:gd name="connsiteX9" fmla="*/ 3692216 w 6421984"/>
              <a:gd name="connsiteY9" fmla="*/ 3288789 h 4133376"/>
              <a:gd name="connsiteX10" fmla="*/ 1805823 w 6421984"/>
              <a:gd name="connsiteY10" fmla="*/ 2879661 h 4133376"/>
              <a:gd name="connsiteX11" fmla="*/ 880570 w 6421984"/>
              <a:gd name="connsiteY11" fmla="*/ 55336 h 4133376"/>
              <a:gd name="connsiteX0" fmla="*/ 880570 w 6332487"/>
              <a:gd name="connsiteY0" fmla="*/ 55336 h 4148418"/>
              <a:gd name="connsiteX1" fmla="*/ 135389 w 6332487"/>
              <a:gd name="connsiteY1" fmla="*/ 1506317 h 4148418"/>
              <a:gd name="connsiteX2" fmla="*/ 180422 w 6332487"/>
              <a:gd name="connsiteY2" fmla="*/ 3742899 h 4148418"/>
              <a:gd name="connsiteX3" fmla="*/ 1931949 w 6332487"/>
              <a:gd name="connsiteY3" fmla="*/ 4129265 h 4148418"/>
              <a:gd name="connsiteX4" fmla="*/ 6001050 w 6332487"/>
              <a:gd name="connsiteY4" fmla="*/ 3995622 h 4148418"/>
              <a:gd name="connsiteX5" fmla="*/ 5998777 w 6332487"/>
              <a:gd name="connsiteY5" fmla="*/ 3195442 h 4148418"/>
              <a:gd name="connsiteX6" fmla="*/ 5347698 w 6332487"/>
              <a:gd name="connsiteY6" fmla="*/ 3180377 h 4148418"/>
              <a:gd name="connsiteX7" fmla="*/ 5084695 w 6332487"/>
              <a:gd name="connsiteY7" fmla="*/ 3919365 h 4148418"/>
              <a:gd name="connsiteX8" fmla="*/ 3951257 w 6332487"/>
              <a:gd name="connsiteY8" fmla="*/ 4002339 h 4148418"/>
              <a:gd name="connsiteX9" fmla="*/ 3692216 w 6332487"/>
              <a:gd name="connsiteY9" fmla="*/ 3288789 h 4148418"/>
              <a:gd name="connsiteX10" fmla="*/ 1805823 w 6332487"/>
              <a:gd name="connsiteY10" fmla="*/ 2879661 h 4148418"/>
              <a:gd name="connsiteX11" fmla="*/ 880570 w 6332487"/>
              <a:gd name="connsiteY11" fmla="*/ 55336 h 4148418"/>
              <a:gd name="connsiteX0" fmla="*/ 880570 w 6332487"/>
              <a:gd name="connsiteY0" fmla="*/ 55336 h 4148418"/>
              <a:gd name="connsiteX1" fmla="*/ 135389 w 6332487"/>
              <a:gd name="connsiteY1" fmla="*/ 1506317 h 4148418"/>
              <a:gd name="connsiteX2" fmla="*/ 180422 w 6332487"/>
              <a:gd name="connsiteY2" fmla="*/ 3742899 h 4148418"/>
              <a:gd name="connsiteX3" fmla="*/ 1931949 w 6332487"/>
              <a:gd name="connsiteY3" fmla="*/ 4129265 h 4148418"/>
              <a:gd name="connsiteX4" fmla="*/ 6001050 w 6332487"/>
              <a:gd name="connsiteY4" fmla="*/ 3995622 h 4148418"/>
              <a:gd name="connsiteX5" fmla="*/ 5998777 w 6332487"/>
              <a:gd name="connsiteY5" fmla="*/ 3195442 h 4148418"/>
              <a:gd name="connsiteX6" fmla="*/ 5347698 w 6332487"/>
              <a:gd name="connsiteY6" fmla="*/ 3180377 h 4148418"/>
              <a:gd name="connsiteX7" fmla="*/ 5111120 w 6332487"/>
              <a:gd name="connsiteY7" fmla="*/ 3994755 h 4148418"/>
              <a:gd name="connsiteX8" fmla="*/ 3951257 w 6332487"/>
              <a:gd name="connsiteY8" fmla="*/ 4002339 h 4148418"/>
              <a:gd name="connsiteX9" fmla="*/ 3692216 w 6332487"/>
              <a:gd name="connsiteY9" fmla="*/ 3288789 h 4148418"/>
              <a:gd name="connsiteX10" fmla="*/ 1805823 w 6332487"/>
              <a:gd name="connsiteY10" fmla="*/ 2879661 h 4148418"/>
              <a:gd name="connsiteX11" fmla="*/ 880570 w 6332487"/>
              <a:gd name="connsiteY11" fmla="*/ 55336 h 4148418"/>
              <a:gd name="connsiteX0" fmla="*/ 880570 w 6332487"/>
              <a:gd name="connsiteY0" fmla="*/ 55336 h 4148418"/>
              <a:gd name="connsiteX1" fmla="*/ 135389 w 6332487"/>
              <a:gd name="connsiteY1" fmla="*/ 1506317 h 4148418"/>
              <a:gd name="connsiteX2" fmla="*/ 180422 w 6332487"/>
              <a:gd name="connsiteY2" fmla="*/ 3742899 h 4148418"/>
              <a:gd name="connsiteX3" fmla="*/ 1931949 w 6332487"/>
              <a:gd name="connsiteY3" fmla="*/ 4129265 h 4148418"/>
              <a:gd name="connsiteX4" fmla="*/ 6001050 w 6332487"/>
              <a:gd name="connsiteY4" fmla="*/ 3995622 h 4148418"/>
              <a:gd name="connsiteX5" fmla="*/ 5998777 w 6332487"/>
              <a:gd name="connsiteY5" fmla="*/ 3195442 h 4148418"/>
              <a:gd name="connsiteX6" fmla="*/ 5347698 w 6332487"/>
              <a:gd name="connsiteY6" fmla="*/ 3180377 h 4148418"/>
              <a:gd name="connsiteX7" fmla="*/ 5102312 w 6332487"/>
              <a:gd name="connsiteY7" fmla="*/ 3931930 h 4148418"/>
              <a:gd name="connsiteX8" fmla="*/ 3951257 w 6332487"/>
              <a:gd name="connsiteY8" fmla="*/ 4002339 h 4148418"/>
              <a:gd name="connsiteX9" fmla="*/ 3692216 w 6332487"/>
              <a:gd name="connsiteY9" fmla="*/ 3288789 h 4148418"/>
              <a:gd name="connsiteX10" fmla="*/ 1805823 w 6332487"/>
              <a:gd name="connsiteY10" fmla="*/ 2879661 h 4148418"/>
              <a:gd name="connsiteX11" fmla="*/ 880570 w 6332487"/>
              <a:gd name="connsiteY11" fmla="*/ 55336 h 4148418"/>
              <a:gd name="connsiteX0" fmla="*/ 880570 w 6349828"/>
              <a:gd name="connsiteY0" fmla="*/ 55336 h 4139565"/>
              <a:gd name="connsiteX1" fmla="*/ 135389 w 6349828"/>
              <a:gd name="connsiteY1" fmla="*/ 1506317 h 4139565"/>
              <a:gd name="connsiteX2" fmla="*/ 180422 w 6349828"/>
              <a:gd name="connsiteY2" fmla="*/ 3742899 h 4139565"/>
              <a:gd name="connsiteX3" fmla="*/ 1931949 w 6349828"/>
              <a:gd name="connsiteY3" fmla="*/ 4129265 h 4139565"/>
              <a:gd name="connsiteX4" fmla="*/ 6001050 w 6349828"/>
              <a:gd name="connsiteY4" fmla="*/ 3995622 h 4139565"/>
              <a:gd name="connsiteX5" fmla="*/ 6130903 w 6349828"/>
              <a:gd name="connsiteY5" fmla="*/ 3647782 h 4139565"/>
              <a:gd name="connsiteX6" fmla="*/ 5998777 w 6349828"/>
              <a:gd name="connsiteY6" fmla="*/ 3195442 h 4139565"/>
              <a:gd name="connsiteX7" fmla="*/ 5347698 w 6349828"/>
              <a:gd name="connsiteY7" fmla="*/ 3180377 h 4139565"/>
              <a:gd name="connsiteX8" fmla="*/ 5102312 w 6349828"/>
              <a:gd name="connsiteY8" fmla="*/ 3931930 h 4139565"/>
              <a:gd name="connsiteX9" fmla="*/ 3951257 w 6349828"/>
              <a:gd name="connsiteY9" fmla="*/ 4002339 h 4139565"/>
              <a:gd name="connsiteX10" fmla="*/ 3692216 w 6349828"/>
              <a:gd name="connsiteY10" fmla="*/ 3288789 h 4139565"/>
              <a:gd name="connsiteX11" fmla="*/ 1805823 w 6349828"/>
              <a:gd name="connsiteY11" fmla="*/ 2879661 h 4139565"/>
              <a:gd name="connsiteX12" fmla="*/ 880570 w 6349828"/>
              <a:gd name="connsiteY12" fmla="*/ 55336 h 4139565"/>
              <a:gd name="connsiteX0" fmla="*/ 880570 w 6347469"/>
              <a:gd name="connsiteY0" fmla="*/ 55336 h 4139565"/>
              <a:gd name="connsiteX1" fmla="*/ 135389 w 6347469"/>
              <a:gd name="connsiteY1" fmla="*/ 1506317 h 4139565"/>
              <a:gd name="connsiteX2" fmla="*/ 180422 w 6347469"/>
              <a:gd name="connsiteY2" fmla="*/ 3742899 h 4139565"/>
              <a:gd name="connsiteX3" fmla="*/ 1931949 w 6347469"/>
              <a:gd name="connsiteY3" fmla="*/ 4129265 h 4139565"/>
              <a:gd name="connsiteX4" fmla="*/ 6001050 w 6347469"/>
              <a:gd name="connsiteY4" fmla="*/ 3995622 h 4139565"/>
              <a:gd name="connsiteX5" fmla="*/ 6130903 w 6347469"/>
              <a:gd name="connsiteY5" fmla="*/ 3647782 h 4139565"/>
              <a:gd name="connsiteX6" fmla="*/ 5998777 w 6347469"/>
              <a:gd name="connsiteY6" fmla="*/ 3195442 h 4139565"/>
              <a:gd name="connsiteX7" fmla="*/ 5347698 w 6347469"/>
              <a:gd name="connsiteY7" fmla="*/ 3180377 h 4139565"/>
              <a:gd name="connsiteX8" fmla="*/ 5102312 w 6347469"/>
              <a:gd name="connsiteY8" fmla="*/ 3931930 h 4139565"/>
              <a:gd name="connsiteX9" fmla="*/ 3951257 w 6347469"/>
              <a:gd name="connsiteY9" fmla="*/ 4002339 h 4139565"/>
              <a:gd name="connsiteX10" fmla="*/ 3692216 w 6347469"/>
              <a:gd name="connsiteY10" fmla="*/ 3288789 h 4139565"/>
              <a:gd name="connsiteX11" fmla="*/ 1805823 w 6347469"/>
              <a:gd name="connsiteY11" fmla="*/ 2879661 h 4139565"/>
              <a:gd name="connsiteX12" fmla="*/ 880570 w 6347469"/>
              <a:gd name="connsiteY12" fmla="*/ 55336 h 4139565"/>
              <a:gd name="connsiteX0" fmla="*/ 880570 w 6132808"/>
              <a:gd name="connsiteY0" fmla="*/ 55336 h 4135555"/>
              <a:gd name="connsiteX1" fmla="*/ 135389 w 6132808"/>
              <a:gd name="connsiteY1" fmla="*/ 1506317 h 4135555"/>
              <a:gd name="connsiteX2" fmla="*/ 180422 w 6132808"/>
              <a:gd name="connsiteY2" fmla="*/ 3742899 h 4135555"/>
              <a:gd name="connsiteX3" fmla="*/ 1931949 w 6132808"/>
              <a:gd name="connsiteY3" fmla="*/ 4129265 h 4135555"/>
              <a:gd name="connsiteX4" fmla="*/ 6001050 w 6132808"/>
              <a:gd name="connsiteY4" fmla="*/ 3995622 h 4135555"/>
              <a:gd name="connsiteX5" fmla="*/ 6130903 w 6132808"/>
              <a:gd name="connsiteY5" fmla="*/ 3647782 h 4135555"/>
              <a:gd name="connsiteX6" fmla="*/ 5998777 w 6132808"/>
              <a:gd name="connsiteY6" fmla="*/ 3195442 h 4135555"/>
              <a:gd name="connsiteX7" fmla="*/ 5347698 w 6132808"/>
              <a:gd name="connsiteY7" fmla="*/ 3180377 h 4135555"/>
              <a:gd name="connsiteX8" fmla="*/ 5102312 w 6132808"/>
              <a:gd name="connsiteY8" fmla="*/ 3931930 h 4135555"/>
              <a:gd name="connsiteX9" fmla="*/ 3951257 w 6132808"/>
              <a:gd name="connsiteY9" fmla="*/ 4002339 h 4135555"/>
              <a:gd name="connsiteX10" fmla="*/ 3692216 w 6132808"/>
              <a:gd name="connsiteY10" fmla="*/ 3288789 h 4135555"/>
              <a:gd name="connsiteX11" fmla="*/ 1805823 w 6132808"/>
              <a:gd name="connsiteY11" fmla="*/ 2879661 h 4135555"/>
              <a:gd name="connsiteX12" fmla="*/ 880570 w 6132808"/>
              <a:gd name="connsiteY12" fmla="*/ 55336 h 4135555"/>
              <a:gd name="connsiteX0" fmla="*/ 880570 w 6132808"/>
              <a:gd name="connsiteY0" fmla="*/ 55336 h 4135555"/>
              <a:gd name="connsiteX1" fmla="*/ 135389 w 6132808"/>
              <a:gd name="connsiteY1" fmla="*/ 1506317 h 4135555"/>
              <a:gd name="connsiteX2" fmla="*/ 180422 w 6132808"/>
              <a:gd name="connsiteY2" fmla="*/ 3742899 h 4135555"/>
              <a:gd name="connsiteX3" fmla="*/ 1931949 w 6132808"/>
              <a:gd name="connsiteY3" fmla="*/ 4129265 h 4135555"/>
              <a:gd name="connsiteX4" fmla="*/ 6001050 w 6132808"/>
              <a:gd name="connsiteY4" fmla="*/ 3995622 h 4135555"/>
              <a:gd name="connsiteX5" fmla="*/ 6130903 w 6132808"/>
              <a:gd name="connsiteY5" fmla="*/ 3647782 h 4135555"/>
              <a:gd name="connsiteX6" fmla="*/ 5998777 w 6132808"/>
              <a:gd name="connsiteY6" fmla="*/ 3195442 h 4135555"/>
              <a:gd name="connsiteX7" fmla="*/ 5347698 w 6132808"/>
              <a:gd name="connsiteY7" fmla="*/ 3180377 h 4135555"/>
              <a:gd name="connsiteX8" fmla="*/ 5102312 w 6132808"/>
              <a:gd name="connsiteY8" fmla="*/ 3931930 h 4135555"/>
              <a:gd name="connsiteX9" fmla="*/ 3951257 w 6132808"/>
              <a:gd name="connsiteY9" fmla="*/ 4002339 h 4135555"/>
              <a:gd name="connsiteX10" fmla="*/ 3692216 w 6132808"/>
              <a:gd name="connsiteY10" fmla="*/ 3288789 h 4135555"/>
              <a:gd name="connsiteX11" fmla="*/ 1805823 w 6132808"/>
              <a:gd name="connsiteY11" fmla="*/ 2879661 h 4135555"/>
              <a:gd name="connsiteX12" fmla="*/ 880570 w 6132808"/>
              <a:gd name="connsiteY12" fmla="*/ 55336 h 4135555"/>
              <a:gd name="connsiteX0" fmla="*/ 880570 w 6326283"/>
              <a:gd name="connsiteY0" fmla="*/ 55336 h 4140191"/>
              <a:gd name="connsiteX1" fmla="*/ 135389 w 6326283"/>
              <a:gd name="connsiteY1" fmla="*/ 1506317 h 4140191"/>
              <a:gd name="connsiteX2" fmla="*/ 180422 w 6326283"/>
              <a:gd name="connsiteY2" fmla="*/ 3742899 h 4140191"/>
              <a:gd name="connsiteX3" fmla="*/ 1931949 w 6326283"/>
              <a:gd name="connsiteY3" fmla="*/ 4129265 h 4140191"/>
              <a:gd name="connsiteX4" fmla="*/ 6001050 w 6326283"/>
              <a:gd name="connsiteY4" fmla="*/ 3995622 h 4140191"/>
              <a:gd name="connsiteX5" fmla="*/ 6086861 w 6326283"/>
              <a:gd name="connsiteY5" fmla="*/ 3597522 h 4140191"/>
              <a:gd name="connsiteX6" fmla="*/ 5998777 w 6326283"/>
              <a:gd name="connsiteY6" fmla="*/ 3195442 h 4140191"/>
              <a:gd name="connsiteX7" fmla="*/ 5347698 w 6326283"/>
              <a:gd name="connsiteY7" fmla="*/ 3180377 h 4140191"/>
              <a:gd name="connsiteX8" fmla="*/ 5102312 w 6326283"/>
              <a:gd name="connsiteY8" fmla="*/ 3931930 h 4140191"/>
              <a:gd name="connsiteX9" fmla="*/ 3951257 w 6326283"/>
              <a:gd name="connsiteY9" fmla="*/ 4002339 h 4140191"/>
              <a:gd name="connsiteX10" fmla="*/ 3692216 w 6326283"/>
              <a:gd name="connsiteY10" fmla="*/ 3288789 h 4140191"/>
              <a:gd name="connsiteX11" fmla="*/ 1805823 w 6326283"/>
              <a:gd name="connsiteY11" fmla="*/ 2879661 h 4140191"/>
              <a:gd name="connsiteX12" fmla="*/ 880570 w 6326283"/>
              <a:gd name="connsiteY12" fmla="*/ 55336 h 4140191"/>
              <a:gd name="connsiteX0" fmla="*/ 880570 w 6103313"/>
              <a:gd name="connsiteY0" fmla="*/ 55336 h 4136215"/>
              <a:gd name="connsiteX1" fmla="*/ 135389 w 6103313"/>
              <a:gd name="connsiteY1" fmla="*/ 1506317 h 4136215"/>
              <a:gd name="connsiteX2" fmla="*/ 180422 w 6103313"/>
              <a:gd name="connsiteY2" fmla="*/ 3742899 h 4136215"/>
              <a:gd name="connsiteX3" fmla="*/ 1931949 w 6103313"/>
              <a:gd name="connsiteY3" fmla="*/ 4129265 h 4136215"/>
              <a:gd name="connsiteX4" fmla="*/ 6001050 w 6103313"/>
              <a:gd name="connsiteY4" fmla="*/ 3995622 h 4136215"/>
              <a:gd name="connsiteX5" fmla="*/ 6086861 w 6103313"/>
              <a:gd name="connsiteY5" fmla="*/ 3597522 h 4136215"/>
              <a:gd name="connsiteX6" fmla="*/ 5998777 w 6103313"/>
              <a:gd name="connsiteY6" fmla="*/ 3195442 h 4136215"/>
              <a:gd name="connsiteX7" fmla="*/ 5347698 w 6103313"/>
              <a:gd name="connsiteY7" fmla="*/ 3180377 h 4136215"/>
              <a:gd name="connsiteX8" fmla="*/ 5102312 w 6103313"/>
              <a:gd name="connsiteY8" fmla="*/ 3931930 h 4136215"/>
              <a:gd name="connsiteX9" fmla="*/ 3951257 w 6103313"/>
              <a:gd name="connsiteY9" fmla="*/ 4002339 h 4136215"/>
              <a:gd name="connsiteX10" fmla="*/ 3692216 w 6103313"/>
              <a:gd name="connsiteY10" fmla="*/ 3288789 h 4136215"/>
              <a:gd name="connsiteX11" fmla="*/ 1805823 w 6103313"/>
              <a:gd name="connsiteY11" fmla="*/ 2879661 h 4136215"/>
              <a:gd name="connsiteX12" fmla="*/ 880570 w 6103313"/>
              <a:gd name="connsiteY12" fmla="*/ 55336 h 4136215"/>
              <a:gd name="connsiteX0" fmla="*/ 880570 w 6088766"/>
              <a:gd name="connsiteY0" fmla="*/ 55336 h 4136215"/>
              <a:gd name="connsiteX1" fmla="*/ 135389 w 6088766"/>
              <a:gd name="connsiteY1" fmla="*/ 1506317 h 4136215"/>
              <a:gd name="connsiteX2" fmla="*/ 180422 w 6088766"/>
              <a:gd name="connsiteY2" fmla="*/ 3742899 h 4136215"/>
              <a:gd name="connsiteX3" fmla="*/ 1931949 w 6088766"/>
              <a:gd name="connsiteY3" fmla="*/ 4129265 h 4136215"/>
              <a:gd name="connsiteX4" fmla="*/ 6001050 w 6088766"/>
              <a:gd name="connsiteY4" fmla="*/ 3995622 h 4136215"/>
              <a:gd name="connsiteX5" fmla="*/ 6086861 w 6088766"/>
              <a:gd name="connsiteY5" fmla="*/ 3597522 h 4136215"/>
              <a:gd name="connsiteX6" fmla="*/ 5954735 w 6088766"/>
              <a:gd name="connsiteY6" fmla="*/ 3182877 h 4136215"/>
              <a:gd name="connsiteX7" fmla="*/ 5347698 w 6088766"/>
              <a:gd name="connsiteY7" fmla="*/ 3180377 h 4136215"/>
              <a:gd name="connsiteX8" fmla="*/ 5102312 w 6088766"/>
              <a:gd name="connsiteY8" fmla="*/ 3931930 h 4136215"/>
              <a:gd name="connsiteX9" fmla="*/ 3951257 w 6088766"/>
              <a:gd name="connsiteY9" fmla="*/ 4002339 h 4136215"/>
              <a:gd name="connsiteX10" fmla="*/ 3692216 w 6088766"/>
              <a:gd name="connsiteY10" fmla="*/ 3288789 h 4136215"/>
              <a:gd name="connsiteX11" fmla="*/ 1805823 w 6088766"/>
              <a:gd name="connsiteY11" fmla="*/ 2879661 h 4136215"/>
              <a:gd name="connsiteX12" fmla="*/ 880570 w 6088766"/>
              <a:gd name="connsiteY12" fmla="*/ 55336 h 4136215"/>
              <a:gd name="connsiteX0" fmla="*/ 880570 w 6088766"/>
              <a:gd name="connsiteY0" fmla="*/ 55336 h 4136215"/>
              <a:gd name="connsiteX1" fmla="*/ 135389 w 6088766"/>
              <a:gd name="connsiteY1" fmla="*/ 1506317 h 4136215"/>
              <a:gd name="connsiteX2" fmla="*/ 180422 w 6088766"/>
              <a:gd name="connsiteY2" fmla="*/ 3742899 h 4136215"/>
              <a:gd name="connsiteX3" fmla="*/ 1931949 w 6088766"/>
              <a:gd name="connsiteY3" fmla="*/ 4129265 h 4136215"/>
              <a:gd name="connsiteX4" fmla="*/ 6001050 w 6088766"/>
              <a:gd name="connsiteY4" fmla="*/ 3995622 h 4136215"/>
              <a:gd name="connsiteX5" fmla="*/ 6086861 w 6088766"/>
              <a:gd name="connsiteY5" fmla="*/ 3597522 h 4136215"/>
              <a:gd name="connsiteX6" fmla="*/ 5954735 w 6088766"/>
              <a:gd name="connsiteY6" fmla="*/ 3258267 h 4136215"/>
              <a:gd name="connsiteX7" fmla="*/ 5347698 w 6088766"/>
              <a:gd name="connsiteY7" fmla="*/ 3180377 h 4136215"/>
              <a:gd name="connsiteX8" fmla="*/ 5102312 w 6088766"/>
              <a:gd name="connsiteY8" fmla="*/ 3931930 h 4136215"/>
              <a:gd name="connsiteX9" fmla="*/ 3951257 w 6088766"/>
              <a:gd name="connsiteY9" fmla="*/ 4002339 h 4136215"/>
              <a:gd name="connsiteX10" fmla="*/ 3692216 w 6088766"/>
              <a:gd name="connsiteY10" fmla="*/ 3288789 h 4136215"/>
              <a:gd name="connsiteX11" fmla="*/ 1805823 w 6088766"/>
              <a:gd name="connsiteY11" fmla="*/ 2879661 h 4136215"/>
              <a:gd name="connsiteX12" fmla="*/ 880570 w 6088766"/>
              <a:gd name="connsiteY12" fmla="*/ 55336 h 4136215"/>
              <a:gd name="connsiteX0" fmla="*/ 880570 w 6088766"/>
              <a:gd name="connsiteY0" fmla="*/ 55336 h 4136215"/>
              <a:gd name="connsiteX1" fmla="*/ 135389 w 6088766"/>
              <a:gd name="connsiteY1" fmla="*/ 1506317 h 4136215"/>
              <a:gd name="connsiteX2" fmla="*/ 180422 w 6088766"/>
              <a:gd name="connsiteY2" fmla="*/ 3742899 h 4136215"/>
              <a:gd name="connsiteX3" fmla="*/ 1931949 w 6088766"/>
              <a:gd name="connsiteY3" fmla="*/ 4129265 h 4136215"/>
              <a:gd name="connsiteX4" fmla="*/ 6001050 w 6088766"/>
              <a:gd name="connsiteY4" fmla="*/ 3995622 h 4136215"/>
              <a:gd name="connsiteX5" fmla="*/ 6086861 w 6088766"/>
              <a:gd name="connsiteY5" fmla="*/ 3597522 h 4136215"/>
              <a:gd name="connsiteX6" fmla="*/ 5954735 w 6088766"/>
              <a:gd name="connsiteY6" fmla="*/ 3258267 h 4136215"/>
              <a:gd name="connsiteX7" fmla="*/ 5250806 w 6088766"/>
              <a:gd name="connsiteY7" fmla="*/ 3306027 h 4136215"/>
              <a:gd name="connsiteX8" fmla="*/ 5102312 w 6088766"/>
              <a:gd name="connsiteY8" fmla="*/ 3931930 h 4136215"/>
              <a:gd name="connsiteX9" fmla="*/ 3951257 w 6088766"/>
              <a:gd name="connsiteY9" fmla="*/ 4002339 h 4136215"/>
              <a:gd name="connsiteX10" fmla="*/ 3692216 w 6088766"/>
              <a:gd name="connsiteY10" fmla="*/ 3288789 h 4136215"/>
              <a:gd name="connsiteX11" fmla="*/ 1805823 w 6088766"/>
              <a:gd name="connsiteY11" fmla="*/ 2879661 h 4136215"/>
              <a:gd name="connsiteX12" fmla="*/ 880570 w 6088766"/>
              <a:gd name="connsiteY12" fmla="*/ 55336 h 4136215"/>
              <a:gd name="connsiteX0" fmla="*/ 880570 w 6088766"/>
              <a:gd name="connsiteY0" fmla="*/ 55336 h 4141549"/>
              <a:gd name="connsiteX1" fmla="*/ 135389 w 6088766"/>
              <a:gd name="connsiteY1" fmla="*/ 1506317 h 4141549"/>
              <a:gd name="connsiteX2" fmla="*/ 180422 w 6088766"/>
              <a:gd name="connsiteY2" fmla="*/ 3742899 h 4141549"/>
              <a:gd name="connsiteX3" fmla="*/ 1931949 w 6088766"/>
              <a:gd name="connsiteY3" fmla="*/ 4129265 h 4141549"/>
              <a:gd name="connsiteX4" fmla="*/ 6027475 w 6088766"/>
              <a:gd name="connsiteY4" fmla="*/ 4045882 h 4141549"/>
              <a:gd name="connsiteX5" fmla="*/ 6086861 w 6088766"/>
              <a:gd name="connsiteY5" fmla="*/ 3597522 h 4141549"/>
              <a:gd name="connsiteX6" fmla="*/ 5954735 w 6088766"/>
              <a:gd name="connsiteY6" fmla="*/ 3258267 h 4141549"/>
              <a:gd name="connsiteX7" fmla="*/ 5250806 w 6088766"/>
              <a:gd name="connsiteY7" fmla="*/ 3306027 h 4141549"/>
              <a:gd name="connsiteX8" fmla="*/ 5102312 w 6088766"/>
              <a:gd name="connsiteY8" fmla="*/ 3931930 h 4141549"/>
              <a:gd name="connsiteX9" fmla="*/ 3951257 w 6088766"/>
              <a:gd name="connsiteY9" fmla="*/ 4002339 h 4141549"/>
              <a:gd name="connsiteX10" fmla="*/ 3692216 w 6088766"/>
              <a:gd name="connsiteY10" fmla="*/ 3288789 h 4141549"/>
              <a:gd name="connsiteX11" fmla="*/ 1805823 w 6088766"/>
              <a:gd name="connsiteY11" fmla="*/ 2879661 h 4141549"/>
              <a:gd name="connsiteX12" fmla="*/ 880570 w 6088766"/>
              <a:gd name="connsiteY12" fmla="*/ 55336 h 414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8766" h="4141549">
                <a:moveTo>
                  <a:pt x="880570" y="55336"/>
                </a:moveTo>
                <a:cubicBezTo>
                  <a:pt x="412402" y="-266160"/>
                  <a:pt x="252080" y="891723"/>
                  <a:pt x="135389" y="1506317"/>
                </a:cubicBezTo>
                <a:cubicBezTo>
                  <a:pt x="18698" y="2120911"/>
                  <a:pt x="-119005" y="3305741"/>
                  <a:pt x="180422" y="3742899"/>
                </a:cubicBezTo>
                <a:cubicBezTo>
                  <a:pt x="479849" y="4180057"/>
                  <a:pt x="957440" y="4078768"/>
                  <a:pt x="1931949" y="4129265"/>
                </a:cubicBezTo>
                <a:cubicBezTo>
                  <a:pt x="2906458" y="4179762"/>
                  <a:pt x="5942770" y="4059116"/>
                  <a:pt x="6027475" y="4045882"/>
                </a:cubicBezTo>
                <a:cubicBezTo>
                  <a:pt x="6112180" y="4032648"/>
                  <a:pt x="6060814" y="3881666"/>
                  <a:pt x="6086861" y="3597522"/>
                </a:cubicBezTo>
                <a:cubicBezTo>
                  <a:pt x="6086482" y="3464159"/>
                  <a:pt x="6116099" y="3346639"/>
                  <a:pt x="5954735" y="3258267"/>
                </a:cubicBezTo>
                <a:cubicBezTo>
                  <a:pt x="5793371" y="3169895"/>
                  <a:pt x="5392876" y="3193750"/>
                  <a:pt x="5250806" y="3306027"/>
                </a:cubicBezTo>
                <a:cubicBezTo>
                  <a:pt x="5108736" y="3418304"/>
                  <a:pt x="5318903" y="3815878"/>
                  <a:pt x="5102312" y="3931930"/>
                </a:cubicBezTo>
                <a:cubicBezTo>
                  <a:pt x="4885721" y="4047982"/>
                  <a:pt x="4244939" y="4138270"/>
                  <a:pt x="3951257" y="4002339"/>
                </a:cubicBezTo>
                <a:cubicBezTo>
                  <a:pt x="3746901" y="3789956"/>
                  <a:pt x="4043833" y="3516252"/>
                  <a:pt x="3692216" y="3288789"/>
                </a:cubicBezTo>
                <a:cubicBezTo>
                  <a:pt x="3340599" y="3061326"/>
                  <a:pt x="2274431" y="3418570"/>
                  <a:pt x="1805823" y="2879661"/>
                </a:cubicBezTo>
                <a:cubicBezTo>
                  <a:pt x="1337215" y="2340752"/>
                  <a:pt x="1348738" y="376832"/>
                  <a:pt x="880570" y="55336"/>
                </a:cubicBezTo>
                <a:close/>
              </a:path>
            </a:pathLst>
          </a:custGeom>
          <a:solidFill>
            <a:srgbClr val="FFB7DB"/>
          </a:solidFill>
          <a:ln>
            <a:solidFill>
              <a:srgbClr val="FF66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36" y="274638"/>
            <a:ext cx="869451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Static </a:t>
            </a:r>
            <a:r>
              <a:rPr lang="en-US" sz="3400" dirty="0" smtClean="0"/>
              <a:t>Reservation </a:t>
            </a:r>
            <a:r>
              <a:rPr lang="en-US" sz="3400" dirty="0"/>
              <a:t>(e.g., </a:t>
            </a:r>
            <a:r>
              <a:rPr lang="en-US" sz="3400" dirty="0" err="1"/>
              <a:t>Oktopus</a:t>
            </a:r>
            <a:r>
              <a:rPr lang="en-US" sz="3400" dirty="0"/>
              <a:t> [Sigcomm’11])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8" name="Straight Arrow Connector 57"/>
          <p:cNvCxnSpPr>
            <a:stCxn id="41" idx="2"/>
            <a:endCxn id="59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04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New Allocation Policies</a:t>
            </a:r>
            <a:endParaRPr lang="en-US" sz="3800" dirty="0"/>
          </a:p>
        </p:txBody>
      </p:sp>
      <p:sp>
        <p:nvSpPr>
          <p:cNvPr id="31" name="Rectangle 30"/>
          <p:cNvSpPr/>
          <p:nvPr/>
        </p:nvSpPr>
        <p:spPr>
          <a:xfrm>
            <a:off x="762000" y="2819400"/>
            <a:ext cx="7696200" cy="807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3 new allocation policies that take different stands on tradeoffs</a:t>
            </a: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43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692776" y="1213488"/>
            <a:ext cx="6328958" cy="4178474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9"/>
              <a:gd name="connsiteY0" fmla="*/ 1786312 h 3848393"/>
              <a:gd name="connsiteX1" fmla="*/ 387633 w 6157429"/>
              <a:gd name="connsiteY1" fmla="*/ 2378740 h 3848393"/>
              <a:gd name="connsiteX2" fmla="*/ 65661 w 6157429"/>
              <a:gd name="connsiteY2" fmla="*/ 3409050 h 3848393"/>
              <a:gd name="connsiteX3" fmla="*/ 1817188 w 6157429"/>
              <a:gd name="connsiteY3" fmla="*/ 3795416 h 3848393"/>
              <a:gd name="connsiteX4" fmla="*/ 4830844 w 6157429"/>
              <a:gd name="connsiteY4" fmla="*/ 3743900 h 3848393"/>
              <a:gd name="connsiteX5" fmla="*/ 6157368 w 6157429"/>
              <a:gd name="connsiteY5" fmla="*/ 3524959 h 3848393"/>
              <a:gd name="connsiteX6" fmla="*/ 4882360 w 6157429"/>
              <a:gd name="connsiteY6" fmla="*/ 150695 h 3848393"/>
              <a:gd name="connsiteX7" fmla="*/ 3813414 w 6157429"/>
              <a:gd name="connsiteY7" fmla="*/ 704486 h 3848393"/>
              <a:gd name="connsiteX8" fmla="*/ 2731588 w 6157429"/>
              <a:gd name="connsiteY8" fmla="*/ 1644644 h 3848393"/>
              <a:gd name="connsiteX9" fmla="*/ 542180 w 6157429"/>
              <a:gd name="connsiteY9" fmla="*/ 1786312 h 3848393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9"/>
              <a:gd name="connsiteY0" fmla="*/ 1797864 h 3859945"/>
              <a:gd name="connsiteX1" fmla="*/ 387633 w 6157429"/>
              <a:gd name="connsiteY1" fmla="*/ 2390292 h 3859945"/>
              <a:gd name="connsiteX2" fmla="*/ 65661 w 6157429"/>
              <a:gd name="connsiteY2" fmla="*/ 3420602 h 3859945"/>
              <a:gd name="connsiteX3" fmla="*/ 1817188 w 6157429"/>
              <a:gd name="connsiteY3" fmla="*/ 3806968 h 3859945"/>
              <a:gd name="connsiteX4" fmla="*/ 4830844 w 6157429"/>
              <a:gd name="connsiteY4" fmla="*/ 3755452 h 3859945"/>
              <a:gd name="connsiteX5" fmla="*/ 6157368 w 6157429"/>
              <a:gd name="connsiteY5" fmla="*/ 3536511 h 3859945"/>
              <a:gd name="connsiteX6" fmla="*/ 4882360 w 6157429"/>
              <a:gd name="connsiteY6" fmla="*/ 162247 h 3859945"/>
              <a:gd name="connsiteX7" fmla="*/ 3813414 w 6157429"/>
              <a:gd name="connsiteY7" fmla="*/ 716038 h 3859945"/>
              <a:gd name="connsiteX8" fmla="*/ 2731588 w 6157429"/>
              <a:gd name="connsiteY8" fmla="*/ 1656196 h 3859945"/>
              <a:gd name="connsiteX9" fmla="*/ 542180 w 6157429"/>
              <a:gd name="connsiteY9" fmla="*/ 1797864 h 3859945"/>
              <a:gd name="connsiteX0" fmla="*/ 542180 w 6157428"/>
              <a:gd name="connsiteY0" fmla="*/ 1797864 h 3859945"/>
              <a:gd name="connsiteX1" fmla="*/ 387633 w 6157428"/>
              <a:gd name="connsiteY1" fmla="*/ 2390292 h 3859945"/>
              <a:gd name="connsiteX2" fmla="*/ 65661 w 6157428"/>
              <a:gd name="connsiteY2" fmla="*/ 3420602 h 3859945"/>
              <a:gd name="connsiteX3" fmla="*/ 1817188 w 6157428"/>
              <a:gd name="connsiteY3" fmla="*/ 3806968 h 3859945"/>
              <a:gd name="connsiteX4" fmla="*/ 4830844 w 6157428"/>
              <a:gd name="connsiteY4" fmla="*/ 3755452 h 3859945"/>
              <a:gd name="connsiteX5" fmla="*/ 6157368 w 6157428"/>
              <a:gd name="connsiteY5" fmla="*/ 3536511 h 3859945"/>
              <a:gd name="connsiteX6" fmla="*/ 4882360 w 6157428"/>
              <a:gd name="connsiteY6" fmla="*/ 162247 h 3859945"/>
              <a:gd name="connsiteX7" fmla="*/ 3877808 w 6157428"/>
              <a:gd name="connsiteY7" fmla="*/ 716038 h 3859945"/>
              <a:gd name="connsiteX8" fmla="*/ 2731588 w 6157428"/>
              <a:gd name="connsiteY8" fmla="*/ 1656196 h 3859945"/>
              <a:gd name="connsiteX9" fmla="*/ 542180 w 6157428"/>
              <a:gd name="connsiteY9" fmla="*/ 1797864 h 3859945"/>
              <a:gd name="connsiteX0" fmla="*/ 542180 w 6114231"/>
              <a:gd name="connsiteY0" fmla="*/ 1776849 h 3819433"/>
              <a:gd name="connsiteX1" fmla="*/ 387633 w 6114231"/>
              <a:gd name="connsiteY1" fmla="*/ 2369277 h 3819433"/>
              <a:gd name="connsiteX2" fmla="*/ 65661 w 6114231"/>
              <a:gd name="connsiteY2" fmla="*/ 3399587 h 3819433"/>
              <a:gd name="connsiteX3" fmla="*/ 1817188 w 6114231"/>
              <a:gd name="connsiteY3" fmla="*/ 3785953 h 3819433"/>
              <a:gd name="connsiteX4" fmla="*/ 4830844 w 6114231"/>
              <a:gd name="connsiteY4" fmla="*/ 3734437 h 3819433"/>
              <a:gd name="connsiteX5" fmla="*/ 6114168 w 6114231"/>
              <a:gd name="connsiteY5" fmla="*/ 3213096 h 3819433"/>
              <a:gd name="connsiteX6" fmla="*/ 4882360 w 6114231"/>
              <a:gd name="connsiteY6" fmla="*/ 141232 h 3819433"/>
              <a:gd name="connsiteX7" fmla="*/ 3877808 w 6114231"/>
              <a:gd name="connsiteY7" fmla="*/ 695023 h 3819433"/>
              <a:gd name="connsiteX8" fmla="*/ 2731588 w 6114231"/>
              <a:gd name="connsiteY8" fmla="*/ 1635181 h 3819433"/>
              <a:gd name="connsiteX9" fmla="*/ 542180 w 6114231"/>
              <a:gd name="connsiteY9" fmla="*/ 1776849 h 3819433"/>
              <a:gd name="connsiteX0" fmla="*/ 542180 w 6114311"/>
              <a:gd name="connsiteY0" fmla="*/ 1807864 h 3850448"/>
              <a:gd name="connsiteX1" fmla="*/ 387633 w 6114311"/>
              <a:gd name="connsiteY1" fmla="*/ 2400292 h 3850448"/>
              <a:gd name="connsiteX2" fmla="*/ 65661 w 6114311"/>
              <a:gd name="connsiteY2" fmla="*/ 3430602 h 3850448"/>
              <a:gd name="connsiteX3" fmla="*/ 1817188 w 6114311"/>
              <a:gd name="connsiteY3" fmla="*/ 3816968 h 3850448"/>
              <a:gd name="connsiteX4" fmla="*/ 4830844 w 6114311"/>
              <a:gd name="connsiteY4" fmla="*/ 3765452 h 3850448"/>
              <a:gd name="connsiteX5" fmla="*/ 6114168 w 6114311"/>
              <a:gd name="connsiteY5" fmla="*/ 3244111 h 3850448"/>
              <a:gd name="connsiteX6" fmla="*/ 4767160 w 6114311"/>
              <a:gd name="connsiteY6" fmla="*/ 136247 h 3850448"/>
              <a:gd name="connsiteX7" fmla="*/ 3877808 w 6114311"/>
              <a:gd name="connsiteY7" fmla="*/ 726038 h 3850448"/>
              <a:gd name="connsiteX8" fmla="*/ 2731588 w 6114311"/>
              <a:gd name="connsiteY8" fmla="*/ 1666196 h 3850448"/>
              <a:gd name="connsiteX9" fmla="*/ 542180 w 6114311"/>
              <a:gd name="connsiteY9" fmla="*/ 1807864 h 3850448"/>
              <a:gd name="connsiteX0" fmla="*/ 542180 w 6114311"/>
              <a:gd name="connsiteY0" fmla="*/ 1674087 h 3716671"/>
              <a:gd name="connsiteX1" fmla="*/ 387633 w 6114311"/>
              <a:gd name="connsiteY1" fmla="*/ 2266515 h 3716671"/>
              <a:gd name="connsiteX2" fmla="*/ 65661 w 6114311"/>
              <a:gd name="connsiteY2" fmla="*/ 3296825 h 3716671"/>
              <a:gd name="connsiteX3" fmla="*/ 1817188 w 6114311"/>
              <a:gd name="connsiteY3" fmla="*/ 3683191 h 3716671"/>
              <a:gd name="connsiteX4" fmla="*/ 4830844 w 6114311"/>
              <a:gd name="connsiteY4" fmla="*/ 3631675 h 3716671"/>
              <a:gd name="connsiteX5" fmla="*/ 6114168 w 6114311"/>
              <a:gd name="connsiteY5" fmla="*/ 3110334 h 3716671"/>
              <a:gd name="connsiteX6" fmla="*/ 4767160 w 6114311"/>
              <a:gd name="connsiteY6" fmla="*/ 2470 h 3716671"/>
              <a:gd name="connsiteX7" fmla="*/ 3877808 w 6114311"/>
              <a:gd name="connsiteY7" fmla="*/ 592261 h 3716671"/>
              <a:gd name="connsiteX8" fmla="*/ 2731588 w 6114311"/>
              <a:gd name="connsiteY8" fmla="*/ 1532419 h 3716671"/>
              <a:gd name="connsiteX9" fmla="*/ 542180 w 6114311"/>
              <a:gd name="connsiteY9" fmla="*/ 1674087 h 3716671"/>
              <a:gd name="connsiteX0" fmla="*/ 542180 w 6117160"/>
              <a:gd name="connsiteY0" fmla="*/ 1716971 h 3759555"/>
              <a:gd name="connsiteX1" fmla="*/ 387633 w 6117160"/>
              <a:gd name="connsiteY1" fmla="*/ 2309399 h 3759555"/>
              <a:gd name="connsiteX2" fmla="*/ 65661 w 6117160"/>
              <a:gd name="connsiteY2" fmla="*/ 3339709 h 3759555"/>
              <a:gd name="connsiteX3" fmla="*/ 1817188 w 6117160"/>
              <a:gd name="connsiteY3" fmla="*/ 3726075 h 3759555"/>
              <a:gd name="connsiteX4" fmla="*/ 4830844 w 6117160"/>
              <a:gd name="connsiteY4" fmla="*/ 3674559 h 3759555"/>
              <a:gd name="connsiteX5" fmla="*/ 6114168 w 6117160"/>
              <a:gd name="connsiteY5" fmla="*/ 3153218 h 3759555"/>
              <a:gd name="connsiteX6" fmla="*/ 4522360 w 6117160"/>
              <a:gd name="connsiteY6" fmla="*/ 2154 h 3759555"/>
              <a:gd name="connsiteX7" fmla="*/ 3877808 w 6117160"/>
              <a:gd name="connsiteY7" fmla="*/ 635145 h 3759555"/>
              <a:gd name="connsiteX8" fmla="*/ 2731588 w 6117160"/>
              <a:gd name="connsiteY8" fmla="*/ 1575303 h 3759555"/>
              <a:gd name="connsiteX9" fmla="*/ 542180 w 6117160"/>
              <a:gd name="connsiteY9" fmla="*/ 1716971 h 3759555"/>
              <a:gd name="connsiteX0" fmla="*/ 542180 w 6117160"/>
              <a:gd name="connsiteY0" fmla="*/ 1796214 h 3838798"/>
              <a:gd name="connsiteX1" fmla="*/ 387633 w 6117160"/>
              <a:gd name="connsiteY1" fmla="*/ 2388642 h 3838798"/>
              <a:gd name="connsiteX2" fmla="*/ 65661 w 6117160"/>
              <a:gd name="connsiteY2" fmla="*/ 3418952 h 3838798"/>
              <a:gd name="connsiteX3" fmla="*/ 1817188 w 6117160"/>
              <a:gd name="connsiteY3" fmla="*/ 3805318 h 3838798"/>
              <a:gd name="connsiteX4" fmla="*/ 4830844 w 6117160"/>
              <a:gd name="connsiteY4" fmla="*/ 3753802 h 3838798"/>
              <a:gd name="connsiteX5" fmla="*/ 6114168 w 6117160"/>
              <a:gd name="connsiteY5" fmla="*/ 3232461 h 3838798"/>
              <a:gd name="connsiteX6" fmla="*/ 4522360 w 6117160"/>
              <a:gd name="connsiteY6" fmla="*/ 81397 h 3838798"/>
              <a:gd name="connsiteX7" fmla="*/ 3791408 w 6117160"/>
              <a:gd name="connsiteY7" fmla="*/ 1038388 h 3838798"/>
              <a:gd name="connsiteX8" fmla="*/ 2731588 w 6117160"/>
              <a:gd name="connsiteY8" fmla="*/ 1654546 h 3838798"/>
              <a:gd name="connsiteX9" fmla="*/ 542180 w 6117160"/>
              <a:gd name="connsiteY9" fmla="*/ 1796214 h 3838798"/>
              <a:gd name="connsiteX0" fmla="*/ 542180 w 6117160"/>
              <a:gd name="connsiteY0" fmla="*/ 1804345 h 3846929"/>
              <a:gd name="connsiteX1" fmla="*/ 387633 w 6117160"/>
              <a:gd name="connsiteY1" fmla="*/ 2396773 h 3846929"/>
              <a:gd name="connsiteX2" fmla="*/ 65661 w 6117160"/>
              <a:gd name="connsiteY2" fmla="*/ 3427083 h 3846929"/>
              <a:gd name="connsiteX3" fmla="*/ 1817188 w 6117160"/>
              <a:gd name="connsiteY3" fmla="*/ 3813449 h 3846929"/>
              <a:gd name="connsiteX4" fmla="*/ 4830844 w 6117160"/>
              <a:gd name="connsiteY4" fmla="*/ 3761933 h 3846929"/>
              <a:gd name="connsiteX5" fmla="*/ 6114168 w 6117160"/>
              <a:gd name="connsiteY5" fmla="*/ 3240592 h 3846929"/>
              <a:gd name="connsiteX6" fmla="*/ 4522360 w 6117160"/>
              <a:gd name="connsiteY6" fmla="*/ 89528 h 3846929"/>
              <a:gd name="connsiteX7" fmla="*/ 3798608 w 6117160"/>
              <a:gd name="connsiteY7" fmla="*/ 981719 h 3846929"/>
              <a:gd name="connsiteX8" fmla="*/ 2731588 w 6117160"/>
              <a:gd name="connsiteY8" fmla="*/ 1662677 h 3846929"/>
              <a:gd name="connsiteX9" fmla="*/ 542180 w 6117160"/>
              <a:gd name="connsiteY9" fmla="*/ 1804345 h 3846929"/>
              <a:gd name="connsiteX0" fmla="*/ 542180 w 6117160"/>
              <a:gd name="connsiteY0" fmla="*/ 1714825 h 3757409"/>
              <a:gd name="connsiteX1" fmla="*/ 387633 w 6117160"/>
              <a:gd name="connsiteY1" fmla="*/ 2307253 h 3757409"/>
              <a:gd name="connsiteX2" fmla="*/ 65661 w 6117160"/>
              <a:gd name="connsiteY2" fmla="*/ 3337563 h 3757409"/>
              <a:gd name="connsiteX3" fmla="*/ 1817188 w 6117160"/>
              <a:gd name="connsiteY3" fmla="*/ 3723929 h 3757409"/>
              <a:gd name="connsiteX4" fmla="*/ 4830844 w 6117160"/>
              <a:gd name="connsiteY4" fmla="*/ 3672413 h 3757409"/>
              <a:gd name="connsiteX5" fmla="*/ 6114168 w 6117160"/>
              <a:gd name="connsiteY5" fmla="*/ 3151072 h 3757409"/>
              <a:gd name="connsiteX6" fmla="*/ 4522360 w 6117160"/>
              <a:gd name="connsiteY6" fmla="*/ 8 h 3757409"/>
              <a:gd name="connsiteX7" fmla="*/ 3798608 w 6117160"/>
              <a:gd name="connsiteY7" fmla="*/ 892199 h 3757409"/>
              <a:gd name="connsiteX8" fmla="*/ 2731588 w 6117160"/>
              <a:gd name="connsiteY8" fmla="*/ 1573157 h 3757409"/>
              <a:gd name="connsiteX9" fmla="*/ 542180 w 6117160"/>
              <a:gd name="connsiteY9" fmla="*/ 1714825 h 3757409"/>
              <a:gd name="connsiteX0" fmla="*/ 542180 w 6118125"/>
              <a:gd name="connsiteY0" fmla="*/ 1714825 h 3757409"/>
              <a:gd name="connsiteX1" fmla="*/ 387633 w 6118125"/>
              <a:gd name="connsiteY1" fmla="*/ 2307253 h 3757409"/>
              <a:gd name="connsiteX2" fmla="*/ 65661 w 6118125"/>
              <a:gd name="connsiteY2" fmla="*/ 3337563 h 3757409"/>
              <a:gd name="connsiteX3" fmla="*/ 1817188 w 6118125"/>
              <a:gd name="connsiteY3" fmla="*/ 3723929 h 3757409"/>
              <a:gd name="connsiteX4" fmla="*/ 4830844 w 6118125"/>
              <a:gd name="connsiteY4" fmla="*/ 3672413 h 3757409"/>
              <a:gd name="connsiteX5" fmla="*/ 6114168 w 6118125"/>
              <a:gd name="connsiteY5" fmla="*/ 3151072 h 3757409"/>
              <a:gd name="connsiteX6" fmla="*/ 4471960 w 6118125"/>
              <a:gd name="connsiteY6" fmla="*/ 8 h 3757409"/>
              <a:gd name="connsiteX7" fmla="*/ 3798608 w 6118125"/>
              <a:gd name="connsiteY7" fmla="*/ 892199 h 3757409"/>
              <a:gd name="connsiteX8" fmla="*/ 2731588 w 6118125"/>
              <a:gd name="connsiteY8" fmla="*/ 1573157 h 3757409"/>
              <a:gd name="connsiteX9" fmla="*/ 542180 w 6118125"/>
              <a:gd name="connsiteY9" fmla="*/ 1714825 h 37574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8125"/>
              <a:gd name="connsiteY0" fmla="*/ 1693225 h 3735809"/>
              <a:gd name="connsiteX1" fmla="*/ 387633 w 6118125"/>
              <a:gd name="connsiteY1" fmla="*/ 2285653 h 3735809"/>
              <a:gd name="connsiteX2" fmla="*/ 65661 w 6118125"/>
              <a:gd name="connsiteY2" fmla="*/ 3315963 h 3735809"/>
              <a:gd name="connsiteX3" fmla="*/ 1817188 w 6118125"/>
              <a:gd name="connsiteY3" fmla="*/ 3702329 h 3735809"/>
              <a:gd name="connsiteX4" fmla="*/ 4830844 w 6118125"/>
              <a:gd name="connsiteY4" fmla="*/ 3650813 h 3735809"/>
              <a:gd name="connsiteX5" fmla="*/ 6114168 w 6118125"/>
              <a:gd name="connsiteY5" fmla="*/ 3129472 h 3735809"/>
              <a:gd name="connsiteX6" fmla="*/ 4471960 w 6118125"/>
              <a:gd name="connsiteY6" fmla="*/ 8 h 3735809"/>
              <a:gd name="connsiteX7" fmla="*/ 3798608 w 6118125"/>
              <a:gd name="connsiteY7" fmla="*/ 870599 h 3735809"/>
              <a:gd name="connsiteX8" fmla="*/ 2731588 w 6118125"/>
              <a:gd name="connsiteY8" fmla="*/ 1551557 h 3735809"/>
              <a:gd name="connsiteX9" fmla="*/ 542180 w 6118125"/>
              <a:gd name="connsiteY9" fmla="*/ 1693225 h 3735809"/>
              <a:gd name="connsiteX0" fmla="*/ 542180 w 6114302"/>
              <a:gd name="connsiteY0" fmla="*/ 2125223 h 4167807"/>
              <a:gd name="connsiteX1" fmla="*/ 387633 w 6114302"/>
              <a:gd name="connsiteY1" fmla="*/ 2717651 h 4167807"/>
              <a:gd name="connsiteX2" fmla="*/ 65661 w 6114302"/>
              <a:gd name="connsiteY2" fmla="*/ 3747961 h 4167807"/>
              <a:gd name="connsiteX3" fmla="*/ 1817188 w 6114302"/>
              <a:gd name="connsiteY3" fmla="*/ 4134327 h 4167807"/>
              <a:gd name="connsiteX4" fmla="*/ 4830844 w 6114302"/>
              <a:gd name="connsiteY4" fmla="*/ 4082811 h 4167807"/>
              <a:gd name="connsiteX5" fmla="*/ 6114168 w 6114302"/>
              <a:gd name="connsiteY5" fmla="*/ 3561470 h 4167807"/>
              <a:gd name="connsiteX6" fmla="*/ 4896760 w 6114302"/>
              <a:gd name="connsiteY6" fmla="*/ 6 h 4167807"/>
              <a:gd name="connsiteX7" fmla="*/ 3798608 w 6114302"/>
              <a:gd name="connsiteY7" fmla="*/ 1302597 h 4167807"/>
              <a:gd name="connsiteX8" fmla="*/ 2731588 w 6114302"/>
              <a:gd name="connsiteY8" fmla="*/ 1983555 h 4167807"/>
              <a:gd name="connsiteX9" fmla="*/ 542180 w 6114302"/>
              <a:gd name="connsiteY9" fmla="*/ 2125223 h 4167807"/>
              <a:gd name="connsiteX0" fmla="*/ 534871 w 6114193"/>
              <a:gd name="connsiteY0" fmla="*/ 2010023 h 4167807"/>
              <a:gd name="connsiteX1" fmla="*/ 387524 w 6114193"/>
              <a:gd name="connsiteY1" fmla="*/ 2717651 h 4167807"/>
              <a:gd name="connsiteX2" fmla="*/ 65552 w 6114193"/>
              <a:gd name="connsiteY2" fmla="*/ 3747961 h 4167807"/>
              <a:gd name="connsiteX3" fmla="*/ 1817079 w 6114193"/>
              <a:gd name="connsiteY3" fmla="*/ 4134327 h 4167807"/>
              <a:gd name="connsiteX4" fmla="*/ 4830735 w 6114193"/>
              <a:gd name="connsiteY4" fmla="*/ 4082811 h 4167807"/>
              <a:gd name="connsiteX5" fmla="*/ 6114059 w 6114193"/>
              <a:gd name="connsiteY5" fmla="*/ 3561470 h 4167807"/>
              <a:gd name="connsiteX6" fmla="*/ 4896651 w 6114193"/>
              <a:gd name="connsiteY6" fmla="*/ 6 h 4167807"/>
              <a:gd name="connsiteX7" fmla="*/ 3798499 w 6114193"/>
              <a:gd name="connsiteY7" fmla="*/ 1302597 h 4167807"/>
              <a:gd name="connsiteX8" fmla="*/ 2731479 w 6114193"/>
              <a:gd name="connsiteY8" fmla="*/ 1983555 h 4167807"/>
              <a:gd name="connsiteX9" fmla="*/ 534871 w 6114193"/>
              <a:gd name="connsiteY9" fmla="*/ 2010023 h 4167807"/>
              <a:gd name="connsiteX0" fmla="*/ 576077 w 6155399"/>
              <a:gd name="connsiteY0" fmla="*/ 2010023 h 4167807"/>
              <a:gd name="connsiteX1" fmla="*/ 234330 w 6155399"/>
              <a:gd name="connsiteY1" fmla="*/ 2688851 h 4167807"/>
              <a:gd name="connsiteX2" fmla="*/ 106758 w 6155399"/>
              <a:gd name="connsiteY2" fmla="*/ 3747961 h 4167807"/>
              <a:gd name="connsiteX3" fmla="*/ 1858285 w 6155399"/>
              <a:gd name="connsiteY3" fmla="*/ 4134327 h 4167807"/>
              <a:gd name="connsiteX4" fmla="*/ 4871941 w 6155399"/>
              <a:gd name="connsiteY4" fmla="*/ 4082811 h 4167807"/>
              <a:gd name="connsiteX5" fmla="*/ 6155265 w 6155399"/>
              <a:gd name="connsiteY5" fmla="*/ 3561470 h 4167807"/>
              <a:gd name="connsiteX6" fmla="*/ 4937857 w 6155399"/>
              <a:gd name="connsiteY6" fmla="*/ 6 h 4167807"/>
              <a:gd name="connsiteX7" fmla="*/ 3839705 w 6155399"/>
              <a:gd name="connsiteY7" fmla="*/ 1302597 h 4167807"/>
              <a:gd name="connsiteX8" fmla="*/ 2772685 w 6155399"/>
              <a:gd name="connsiteY8" fmla="*/ 1983555 h 4167807"/>
              <a:gd name="connsiteX9" fmla="*/ 576077 w 6155399"/>
              <a:gd name="connsiteY9" fmla="*/ 2010023 h 4167807"/>
              <a:gd name="connsiteX0" fmla="*/ 584138 w 6163460"/>
              <a:gd name="connsiteY0" fmla="*/ 2010023 h 4167807"/>
              <a:gd name="connsiteX1" fmla="*/ 242391 w 6163460"/>
              <a:gd name="connsiteY1" fmla="*/ 2688851 h 4167807"/>
              <a:gd name="connsiteX2" fmla="*/ 114819 w 6163460"/>
              <a:gd name="connsiteY2" fmla="*/ 3747961 h 4167807"/>
              <a:gd name="connsiteX3" fmla="*/ 1866346 w 6163460"/>
              <a:gd name="connsiteY3" fmla="*/ 4134327 h 4167807"/>
              <a:gd name="connsiteX4" fmla="*/ 4880002 w 6163460"/>
              <a:gd name="connsiteY4" fmla="*/ 4082811 h 4167807"/>
              <a:gd name="connsiteX5" fmla="*/ 6163326 w 6163460"/>
              <a:gd name="connsiteY5" fmla="*/ 3561470 h 4167807"/>
              <a:gd name="connsiteX6" fmla="*/ 4945918 w 6163460"/>
              <a:gd name="connsiteY6" fmla="*/ 6 h 4167807"/>
              <a:gd name="connsiteX7" fmla="*/ 3847766 w 6163460"/>
              <a:gd name="connsiteY7" fmla="*/ 1302597 h 4167807"/>
              <a:gd name="connsiteX8" fmla="*/ 2780746 w 6163460"/>
              <a:gd name="connsiteY8" fmla="*/ 1983555 h 4167807"/>
              <a:gd name="connsiteX9" fmla="*/ 584138 w 6163460"/>
              <a:gd name="connsiteY9" fmla="*/ 2010023 h 4167807"/>
              <a:gd name="connsiteX0" fmla="*/ 584138 w 6163460"/>
              <a:gd name="connsiteY0" fmla="*/ 2010023 h 4167807"/>
              <a:gd name="connsiteX1" fmla="*/ 242391 w 6163460"/>
              <a:gd name="connsiteY1" fmla="*/ 2688851 h 4167807"/>
              <a:gd name="connsiteX2" fmla="*/ 114819 w 6163460"/>
              <a:gd name="connsiteY2" fmla="*/ 3747961 h 4167807"/>
              <a:gd name="connsiteX3" fmla="*/ 1866346 w 6163460"/>
              <a:gd name="connsiteY3" fmla="*/ 4134327 h 4167807"/>
              <a:gd name="connsiteX4" fmla="*/ 4880002 w 6163460"/>
              <a:gd name="connsiteY4" fmla="*/ 4082811 h 4167807"/>
              <a:gd name="connsiteX5" fmla="*/ 6163326 w 6163460"/>
              <a:gd name="connsiteY5" fmla="*/ 3561470 h 4167807"/>
              <a:gd name="connsiteX6" fmla="*/ 4945918 w 6163460"/>
              <a:gd name="connsiteY6" fmla="*/ 6 h 4167807"/>
              <a:gd name="connsiteX7" fmla="*/ 3847766 w 6163460"/>
              <a:gd name="connsiteY7" fmla="*/ 1302597 h 4167807"/>
              <a:gd name="connsiteX8" fmla="*/ 2780746 w 6163460"/>
              <a:gd name="connsiteY8" fmla="*/ 1983555 h 4167807"/>
              <a:gd name="connsiteX9" fmla="*/ 584138 w 6163460"/>
              <a:gd name="connsiteY9" fmla="*/ 2010023 h 4167807"/>
              <a:gd name="connsiteX0" fmla="*/ 584138 w 6163460"/>
              <a:gd name="connsiteY0" fmla="*/ 2010023 h 4167807"/>
              <a:gd name="connsiteX1" fmla="*/ 242391 w 6163460"/>
              <a:gd name="connsiteY1" fmla="*/ 2688851 h 4167807"/>
              <a:gd name="connsiteX2" fmla="*/ 114819 w 6163460"/>
              <a:gd name="connsiteY2" fmla="*/ 3747961 h 4167807"/>
              <a:gd name="connsiteX3" fmla="*/ 1866346 w 6163460"/>
              <a:gd name="connsiteY3" fmla="*/ 4134327 h 4167807"/>
              <a:gd name="connsiteX4" fmla="*/ 4880002 w 6163460"/>
              <a:gd name="connsiteY4" fmla="*/ 4082811 h 4167807"/>
              <a:gd name="connsiteX5" fmla="*/ 6163326 w 6163460"/>
              <a:gd name="connsiteY5" fmla="*/ 3561470 h 4167807"/>
              <a:gd name="connsiteX6" fmla="*/ 4945918 w 6163460"/>
              <a:gd name="connsiteY6" fmla="*/ 6 h 4167807"/>
              <a:gd name="connsiteX7" fmla="*/ 3847766 w 6163460"/>
              <a:gd name="connsiteY7" fmla="*/ 1302597 h 4167807"/>
              <a:gd name="connsiteX8" fmla="*/ 2787946 w 6163460"/>
              <a:gd name="connsiteY8" fmla="*/ 1918755 h 4167807"/>
              <a:gd name="connsiteX9" fmla="*/ 584138 w 6163460"/>
              <a:gd name="connsiteY9" fmla="*/ 2010023 h 4167807"/>
              <a:gd name="connsiteX0" fmla="*/ 584138 w 6329017"/>
              <a:gd name="connsiteY0" fmla="*/ 2079596 h 4234769"/>
              <a:gd name="connsiteX1" fmla="*/ 242391 w 6329017"/>
              <a:gd name="connsiteY1" fmla="*/ 2758424 h 4234769"/>
              <a:gd name="connsiteX2" fmla="*/ 114819 w 6329017"/>
              <a:gd name="connsiteY2" fmla="*/ 3817534 h 4234769"/>
              <a:gd name="connsiteX3" fmla="*/ 1866346 w 6329017"/>
              <a:gd name="connsiteY3" fmla="*/ 4203900 h 4234769"/>
              <a:gd name="connsiteX4" fmla="*/ 4880002 w 6329017"/>
              <a:gd name="connsiteY4" fmla="*/ 4152384 h 4234769"/>
              <a:gd name="connsiteX5" fmla="*/ 6328926 w 6329017"/>
              <a:gd name="connsiteY5" fmla="*/ 3688643 h 4234769"/>
              <a:gd name="connsiteX6" fmla="*/ 4945918 w 6329017"/>
              <a:gd name="connsiteY6" fmla="*/ 69579 h 4234769"/>
              <a:gd name="connsiteX7" fmla="*/ 3847766 w 6329017"/>
              <a:gd name="connsiteY7" fmla="*/ 1372170 h 4234769"/>
              <a:gd name="connsiteX8" fmla="*/ 2787946 w 6329017"/>
              <a:gd name="connsiteY8" fmla="*/ 1988328 h 4234769"/>
              <a:gd name="connsiteX9" fmla="*/ 584138 w 6329017"/>
              <a:gd name="connsiteY9" fmla="*/ 2079596 h 4234769"/>
              <a:gd name="connsiteX0" fmla="*/ 584138 w 6329318"/>
              <a:gd name="connsiteY0" fmla="*/ 2079596 h 4227377"/>
              <a:gd name="connsiteX1" fmla="*/ 242391 w 6329318"/>
              <a:gd name="connsiteY1" fmla="*/ 2758424 h 4227377"/>
              <a:gd name="connsiteX2" fmla="*/ 114819 w 6329318"/>
              <a:gd name="connsiteY2" fmla="*/ 3817534 h 4227377"/>
              <a:gd name="connsiteX3" fmla="*/ 1866346 w 6329318"/>
              <a:gd name="connsiteY3" fmla="*/ 4203900 h 4227377"/>
              <a:gd name="connsiteX4" fmla="*/ 4808002 w 6329318"/>
              <a:gd name="connsiteY4" fmla="*/ 4130784 h 4227377"/>
              <a:gd name="connsiteX5" fmla="*/ 6328926 w 6329318"/>
              <a:gd name="connsiteY5" fmla="*/ 3688643 h 4227377"/>
              <a:gd name="connsiteX6" fmla="*/ 4945918 w 6329318"/>
              <a:gd name="connsiteY6" fmla="*/ 69579 h 4227377"/>
              <a:gd name="connsiteX7" fmla="*/ 3847766 w 6329318"/>
              <a:gd name="connsiteY7" fmla="*/ 1372170 h 4227377"/>
              <a:gd name="connsiteX8" fmla="*/ 2787946 w 6329318"/>
              <a:gd name="connsiteY8" fmla="*/ 1988328 h 4227377"/>
              <a:gd name="connsiteX9" fmla="*/ 584138 w 6329318"/>
              <a:gd name="connsiteY9" fmla="*/ 2079596 h 4227377"/>
              <a:gd name="connsiteX0" fmla="*/ 584138 w 6329318"/>
              <a:gd name="connsiteY0" fmla="*/ 2079596 h 4217134"/>
              <a:gd name="connsiteX1" fmla="*/ 242391 w 6329318"/>
              <a:gd name="connsiteY1" fmla="*/ 2758424 h 4217134"/>
              <a:gd name="connsiteX2" fmla="*/ 114819 w 6329318"/>
              <a:gd name="connsiteY2" fmla="*/ 3817534 h 4217134"/>
              <a:gd name="connsiteX3" fmla="*/ 1866346 w 6329318"/>
              <a:gd name="connsiteY3" fmla="*/ 4203900 h 4217134"/>
              <a:gd name="connsiteX4" fmla="*/ 4808002 w 6329318"/>
              <a:gd name="connsiteY4" fmla="*/ 4130784 h 4217134"/>
              <a:gd name="connsiteX5" fmla="*/ 6328926 w 6329318"/>
              <a:gd name="connsiteY5" fmla="*/ 3688643 h 4217134"/>
              <a:gd name="connsiteX6" fmla="*/ 4945918 w 6329318"/>
              <a:gd name="connsiteY6" fmla="*/ 69579 h 4217134"/>
              <a:gd name="connsiteX7" fmla="*/ 3847766 w 6329318"/>
              <a:gd name="connsiteY7" fmla="*/ 1372170 h 4217134"/>
              <a:gd name="connsiteX8" fmla="*/ 2787946 w 6329318"/>
              <a:gd name="connsiteY8" fmla="*/ 1988328 h 4217134"/>
              <a:gd name="connsiteX9" fmla="*/ 584138 w 6329318"/>
              <a:gd name="connsiteY9" fmla="*/ 2079596 h 4217134"/>
              <a:gd name="connsiteX0" fmla="*/ 584138 w 6330191"/>
              <a:gd name="connsiteY0" fmla="*/ 2072706 h 4210244"/>
              <a:gd name="connsiteX1" fmla="*/ 242391 w 6330191"/>
              <a:gd name="connsiteY1" fmla="*/ 2751534 h 4210244"/>
              <a:gd name="connsiteX2" fmla="*/ 114819 w 6330191"/>
              <a:gd name="connsiteY2" fmla="*/ 3810644 h 4210244"/>
              <a:gd name="connsiteX3" fmla="*/ 1866346 w 6330191"/>
              <a:gd name="connsiteY3" fmla="*/ 4197010 h 4210244"/>
              <a:gd name="connsiteX4" fmla="*/ 4808002 w 6330191"/>
              <a:gd name="connsiteY4" fmla="*/ 4123894 h 4210244"/>
              <a:gd name="connsiteX5" fmla="*/ 6328926 w 6330191"/>
              <a:gd name="connsiteY5" fmla="*/ 3681753 h 4210244"/>
              <a:gd name="connsiteX6" fmla="*/ 5046718 w 6330191"/>
              <a:gd name="connsiteY6" fmla="*/ 69889 h 4210244"/>
              <a:gd name="connsiteX7" fmla="*/ 3847766 w 6330191"/>
              <a:gd name="connsiteY7" fmla="*/ 1365280 h 4210244"/>
              <a:gd name="connsiteX8" fmla="*/ 2787946 w 6330191"/>
              <a:gd name="connsiteY8" fmla="*/ 1981438 h 4210244"/>
              <a:gd name="connsiteX9" fmla="*/ 584138 w 6330191"/>
              <a:gd name="connsiteY9" fmla="*/ 2072706 h 4210244"/>
              <a:gd name="connsiteX0" fmla="*/ 584138 w 6329480"/>
              <a:gd name="connsiteY0" fmla="*/ 2109200 h 4246738"/>
              <a:gd name="connsiteX1" fmla="*/ 242391 w 6329480"/>
              <a:gd name="connsiteY1" fmla="*/ 2788028 h 4246738"/>
              <a:gd name="connsiteX2" fmla="*/ 114819 w 6329480"/>
              <a:gd name="connsiteY2" fmla="*/ 3847138 h 4246738"/>
              <a:gd name="connsiteX3" fmla="*/ 1866346 w 6329480"/>
              <a:gd name="connsiteY3" fmla="*/ 4233504 h 4246738"/>
              <a:gd name="connsiteX4" fmla="*/ 4808002 w 6329480"/>
              <a:gd name="connsiteY4" fmla="*/ 4160388 h 4246738"/>
              <a:gd name="connsiteX5" fmla="*/ 6328926 w 6329480"/>
              <a:gd name="connsiteY5" fmla="*/ 3718247 h 4246738"/>
              <a:gd name="connsiteX6" fmla="*/ 4970518 w 6329480"/>
              <a:gd name="connsiteY6" fmla="*/ 68283 h 4246738"/>
              <a:gd name="connsiteX7" fmla="*/ 3847766 w 6329480"/>
              <a:gd name="connsiteY7" fmla="*/ 1401774 h 4246738"/>
              <a:gd name="connsiteX8" fmla="*/ 2787946 w 6329480"/>
              <a:gd name="connsiteY8" fmla="*/ 2017932 h 4246738"/>
              <a:gd name="connsiteX9" fmla="*/ 584138 w 6329480"/>
              <a:gd name="connsiteY9" fmla="*/ 2109200 h 4246738"/>
              <a:gd name="connsiteX0" fmla="*/ 584138 w 6329839"/>
              <a:gd name="connsiteY0" fmla="*/ 2040932 h 4178470"/>
              <a:gd name="connsiteX1" fmla="*/ 242391 w 6329839"/>
              <a:gd name="connsiteY1" fmla="*/ 2719760 h 4178470"/>
              <a:gd name="connsiteX2" fmla="*/ 114819 w 6329839"/>
              <a:gd name="connsiteY2" fmla="*/ 3778870 h 4178470"/>
              <a:gd name="connsiteX3" fmla="*/ 1866346 w 6329839"/>
              <a:gd name="connsiteY3" fmla="*/ 4165236 h 4178470"/>
              <a:gd name="connsiteX4" fmla="*/ 4808002 w 6329839"/>
              <a:gd name="connsiteY4" fmla="*/ 4092120 h 4178470"/>
              <a:gd name="connsiteX5" fmla="*/ 6328926 w 6329839"/>
              <a:gd name="connsiteY5" fmla="*/ 3649979 h 4178470"/>
              <a:gd name="connsiteX6" fmla="*/ 4970518 w 6329839"/>
              <a:gd name="connsiteY6" fmla="*/ 15 h 4178470"/>
              <a:gd name="connsiteX7" fmla="*/ 3847766 w 6329839"/>
              <a:gd name="connsiteY7" fmla="*/ 1333506 h 4178470"/>
              <a:gd name="connsiteX8" fmla="*/ 2787946 w 6329839"/>
              <a:gd name="connsiteY8" fmla="*/ 1949664 h 4178470"/>
              <a:gd name="connsiteX9" fmla="*/ 584138 w 6329839"/>
              <a:gd name="connsiteY9" fmla="*/ 2040932 h 4178470"/>
              <a:gd name="connsiteX0" fmla="*/ 584138 w 6329695"/>
              <a:gd name="connsiteY0" fmla="*/ 2040936 h 4178474"/>
              <a:gd name="connsiteX1" fmla="*/ 242391 w 6329695"/>
              <a:gd name="connsiteY1" fmla="*/ 2719764 h 4178474"/>
              <a:gd name="connsiteX2" fmla="*/ 114819 w 6329695"/>
              <a:gd name="connsiteY2" fmla="*/ 3778874 h 4178474"/>
              <a:gd name="connsiteX3" fmla="*/ 1866346 w 6329695"/>
              <a:gd name="connsiteY3" fmla="*/ 4165240 h 4178474"/>
              <a:gd name="connsiteX4" fmla="*/ 4808002 w 6329695"/>
              <a:gd name="connsiteY4" fmla="*/ 4092124 h 4178474"/>
              <a:gd name="connsiteX5" fmla="*/ 6328926 w 6329695"/>
              <a:gd name="connsiteY5" fmla="*/ 3649983 h 4178474"/>
              <a:gd name="connsiteX6" fmla="*/ 4970518 w 6329695"/>
              <a:gd name="connsiteY6" fmla="*/ 19 h 4178474"/>
              <a:gd name="connsiteX7" fmla="*/ 3847766 w 6329695"/>
              <a:gd name="connsiteY7" fmla="*/ 1333510 h 4178474"/>
              <a:gd name="connsiteX8" fmla="*/ 2787946 w 6329695"/>
              <a:gd name="connsiteY8" fmla="*/ 1949668 h 4178474"/>
              <a:gd name="connsiteX9" fmla="*/ 584138 w 6329695"/>
              <a:gd name="connsiteY9" fmla="*/ 2040936 h 4178474"/>
              <a:gd name="connsiteX0" fmla="*/ 584138 w 6328958"/>
              <a:gd name="connsiteY0" fmla="*/ 2040936 h 4178474"/>
              <a:gd name="connsiteX1" fmla="*/ 242391 w 6328958"/>
              <a:gd name="connsiteY1" fmla="*/ 2719764 h 4178474"/>
              <a:gd name="connsiteX2" fmla="*/ 114819 w 6328958"/>
              <a:gd name="connsiteY2" fmla="*/ 3778874 h 4178474"/>
              <a:gd name="connsiteX3" fmla="*/ 1866346 w 6328958"/>
              <a:gd name="connsiteY3" fmla="*/ 4165240 h 4178474"/>
              <a:gd name="connsiteX4" fmla="*/ 4808002 w 6328958"/>
              <a:gd name="connsiteY4" fmla="*/ 4092124 h 4178474"/>
              <a:gd name="connsiteX5" fmla="*/ 6328926 w 6328958"/>
              <a:gd name="connsiteY5" fmla="*/ 3649983 h 4178474"/>
              <a:gd name="connsiteX6" fmla="*/ 4843518 w 6328958"/>
              <a:gd name="connsiteY6" fmla="*/ 19 h 4178474"/>
              <a:gd name="connsiteX7" fmla="*/ 3847766 w 6328958"/>
              <a:gd name="connsiteY7" fmla="*/ 1333510 h 4178474"/>
              <a:gd name="connsiteX8" fmla="*/ 2787946 w 6328958"/>
              <a:gd name="connsiteY8" fmla="*/ 1949668 h 4178474"/>
              <a:gd name="connsiteX9" fmla="*/ 584138 w 6328958"/>
              <a:gd name="connsiteY9" fmla="*/ 2040936 h 417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8958" h="4178474">
                <a:moveTo>
                  <a:pt x="584138" y="2040936"/>
                </a:moveTo>
                <a:cubicBezTo>
                  <a:pt x="159879" y="2169285"/>
                  <a:pt x="363811" y="2314908"/>
                  <a:pt x="242391" y="2719764"/>
                </a:cubicBezTo>
                <a:cubicBezTo>
                  <a:pt x="120971" y="3124620"/>
                  <a:pt x="-155840" y="3537961"/>
                  <a:pt x="114819" y="3778874"/>
                </a:cubicBezTo>
                <a:cubicBezTo>
                  <a:pt x="385478" y="4019787"/>
                  <a:pt x="1084149" y="4113032"/>
                  <a:pt x="1866346" y="4165240"/>
                </a:cubicBezTo>
                <a:cubicBezTo>
                  <a:pt x="2648543" y="4217448"/>
                  <a:pt x="4028239" y="4098800"/>
                  <a:pt x="4808002" y="4092124"/>
                </a:cubicBezTo>
                <a:cubicBezTo>
                  <a:pt x="5587765" y="4085448"/>
                  <a:pt x="6323007" y="4332000"/>
                  <a:pt x="6328926" y="3649983"/>
                </a:cubicBezTo>
                <a:cubicBezTo>
                  <a:pt x="6334845" y="2967966"/>
                  <a:pt x="5536445" y="5098"/>
                  <a:pt x="4843518" y="19"/>
                </a:cubicBezTo>
                <a:cubicBezTo>
                  <a:pt x="4150591" y="-5060"/>
                  <a:pt x="4126808" y="975048"/>
                  <a:pt x="3847766" y="1333510"/>
                </a:cubicBezTo>
                <a:cubicBezTo>
                  <a:pt x="3517209" y="1730609"/>
                  <a:pt x="3331884" y="1831764"/>
                  <a:pt x="2787946" y="1949668"/>
                </a:cubicBezTo>
                <a:cubicBezTo>
                  <a:pt x="2244008" y="2067572"/>
                  <a:pt x="1008397" y="1912587"/>
                  <a:pt x="584138" y="204093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Proportional Sharing at Link-level (PS-L)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2" name="Straight Arrow Connector 51"/>
          <p:cNvCxnSpPr>
            <a:endCxn id="53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8" name="Straight Arrow Connector 57"/>
          <p:cNvCxnSpPr>
            <a:stCxn id="41" idx="2"/>
            <a:endCxn id="59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4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Proportional Sharing at Link-level (PS-L)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Autofit/>
          </a:bodyPr>
          <a:lstStyle/>
          <a:p>
            <a:r>
              <a:rPr lang="en-US" sz="2700" dirty="0" smtClean="0"/>
              <a:t>Per tenant WFQ where weight = # tenant’s VMs on link </a:t>
            </a:r>
          </a:p>
        </p:txBody>
      </p:sp>
      <p:sp>
        <p:nvSpPr>
          <p:cNvPr id="4" name="Can 3"/>
          <p:cNvSpPr/>
          <p:nvPr/>
        </p:nvSpPr>
        <p:spPr>
          <a:xfrm rot="5400000">
            <a:off x="2019300" y="3771900"/>
            <a:ext cx="1828800" cy="990599"/>
          </a:xfrm>
          <a:prstGeom prst="can">
            <a:avLst>
              <a:gd name="adj" fmla="val 27806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WP SemiLigh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1811337" y="3439732"/>
            <a:ext cx="627063" cy="522668"/>
            <a:chOff x="2362200" y="1600200"/>
            <a:chExt cx="533400" cy="19050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 w="88900" cap="rnd">
              <a:solidFill>
                <a:schemeClr val="accent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 w="88900" cap="rnd">
              <a:solidFill>
                <a:schemeClr val="accent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 w="88900" cap="rnd">
              <a:solidFill>
                <a:schemeClr val="accent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>
            <a:off x="1811337" y="4495800"/>
            <a:ext cx="627063" cy="533400"/>
            <a:chOff x="2362200" y="1600200"/>
            <a:chExt cx="533400" cy="1905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 w="88900" cap="rnd">
              <a:solidFill>
                <a:schemeClr val="tx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 w="88900" cap="rnd">
              <a:solidFill>
                <a:schemeClr val="tx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 w="88900" cap="rnd">
              <a:solidFill>
                <a:schemeClr val="tx2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5" idx="6"/>
            <a:endCxn id="14" idx="2"/>
          </p:cNvCxnSpPr>
          <p:nvPr/>
        </p:nvCxnSpPr>
        <p:spPr>
          <a:xfrm>
            <a:off x="1371600" y="3706432"/>
            <a:ext cx="33528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724400" y="35921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43000" y="35921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76800" y="37445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00600" y="33635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19200" y="34397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90600" y="34397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0600" y="3668332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6"/>
            <a:endCxn id="18" idx="2"/>
          </p:cNvCxnSpPr>
          <p:nvPr/>
        </p:nvCxnSpPr>
        <p:spPr>
          <a:xfrm flipV="1">
            <a:off x="1447800" y="3477832"/>
            <a:ext cx="3352800" cy="7620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21" idx="5"/>
            <a:endCxn id="16" idx="2"/>
          </p:cNvCxnSpPr>
          <p:nvPr/>
        </p:nvCxnSpPr>
        <p:spPr>
          <a:xfrm flipV="1">
            <a:off x="1185722" y="3858832"/>
            <a:ext cx="3691078" cy="4622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/>
          <p:cNvCxnSpPr>
            <a:stCxn id="26" idx="6"/>
            <a:endCxn id="25" idx="2"/>
          </p:cNvCxnSpPr>
          <p:nvPr/>
        </p:nvCxnSpPr>
        <p:spPr>
          <a:xfrm>
            <a:off x="1295400" y="4762500"/>
            <a:ext cx="3352800" cy="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464820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6680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244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0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44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6"/>
            <a:endCxn id="29" idx="2"/>
          </p:cNvCxnSpPr>
          <p:nvPr/>
        </p:nvCxnSpPr>
        <p:spPr>
          <a:xfrm flipV="1">
            <a:off x="1371600" y="4533900"/>
            <a:ext cx="3352800" cy="7620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2" idx="5"/>
            <a:endCxn id="25" idx="2"/>
          </p:cNvCxnSpPr>
          <p:nvPr/>
        </p:nvCxnSpPr>
        <p:spPr>
          <a:xfrm flipV="1">
            <a:off x="1109522" y="4762500"/>
            <a:ext cx="3538678" cy="157022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15" idx="6"/>
            <a:endCxn id="18" idx="2"/>
          </p:cNvCxnSpPr>
          <p:nvPr/>
        </p:nvCxnSpPr>
        <p:spPr>
          <a:xfrm flipV="1">
            <a:off x="1371600" y="3477832"/>
            <a:ext cx="3429000" cy="228600"/>
          </a:xfrm>
          <a:prstGeom prst="line">
            <a:avLst/>
          </a:prstGeom>
          <a:ln w="38100"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486100" y="34397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479" y="44913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2932" y="2514600"/>
            <a:ext cx="255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WQ</a:t>
            </a:r>
            <a:r>
              <a:rPr lang="en-US" sz="2400" baseline="-250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= #VMs A on 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7260" y="4111168"/>
            <a:ext cx="78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Bw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7260" y="3625733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Bw</a:t>
            </a:r>
            <a:r>
              <a:rPr lang="en-US" sz="3200" baseline="-25000" dirty="0" err="1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60600" y="392035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18262" y="366778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#VMs A on L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7800" y="4201180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#VMs B on L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201060" y="4162543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5987" y="4176932"/>
            <a:ext cx="1883883" cy="2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69365" y="5361990"/>
            <a:ext cx="26236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 easily be extended to use heterogeneous VMs (by using VM weights)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981200" y="2976265"/>
            <a:ext cx="0" cy="376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579277" y="1702422"/>
            <a:ext cx="5110580" cy="3748532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1546732 w 6157428"/>
              <a:gd name="connsiteY9" fmla="*/ 1095196 h 3942889"/>
              <a:gd name="connsiteX10" fmla="*/ 542180 w 6157428"/>
              <a:gd name="connsiteY10" fmla="*/ 1880808 h 3942889"/>
              <a:gd name="connsiteX0" fmla="*/ 542180 w 6160675"/>
              <a:gd name="connsiteY0" fmla="*/ 1483442 h 3514627"/>
              <a:gd name="connsiteX1" fmla="*/ 387633 w 6160675"/>
              <a:gd name="connsiteY1" fmla="*/ 2075870 h 3514627"/>
              <a:gd name="connsiteX2" fmla="*/ 65661 w 6160675"/>
              <a:gd name="connsiteY2" fmla="*/ 3106180 h 3514627"/>
              <a:gd name="connsiteX3" fmla="*/ 1817188 w 6160675"/>
              <a:gd name="connsiteY3" fmla="*/ 3492546 h 3514627"/>
              <a:gd name="connsiteX4" fmla="*/ 4830844 w 6160675"/>
              <a:gd name="connsiteY4" fmla="*/ 3441030 h 3514627"/>
              <a:gd name="connsiteX5" fmla="*/ 6157368 w 6160675"/>
              <a:gd name="connsiteY5" fmla="*/ 3222089 h 3514627"/>
              <a:gd name="connsiteX6" fmla="*/ 4495994 w 6160675"/>
              <a:gd name="connsiteY6" fmla="*/ 1419047 h 3514627"/>
              <a:gd name="connsiteX7" fmla="*/ 3864929 w 6160675"/>
              <a:gd name="connsiteY7" fmla="*/ 41008 h 3514627"/>
              <a:gd name="connsiteX8" fmla="*/ 2731588 w 6160675"/>
              <a:gd name="connsiteY8" fmla="*/ 1341774 h 3514627"/>
              <a:gd name="connsiteX9" fmla="*/ 1546732 w 6160675"/>
              <a:gd name="connsiteY9" fmla="*/ 697830 h 3514627"/>
              <a:gd name="connsiteX10" fmla="*/ 542180 w 6160675"/>
              <a:gd name="connsiteY10" fmla="*/ 1483442 h 3514627"/>
              <a:gd name="connsiteX0" fmla="*/ 542180 w 5177768"/>
              <a:gd name="connsiteY0" fmla="*/ 1483823 h 3512961"/>
              <a:gd name="connsiteX1" fmla="*/ 387633 w 5177768"/>
              <a:gd name="connsiteY1" fmla="*/ 2076251 h 3512961"/>
              <a:gd name="connsiteX2" fmla="*/ 65661 w 5177768"/>
              <a:gd name="connsiteY2" fmla="*/ 3106561 h 3512961"/>
              <a:gd name="connsiteX3" fmla="*/ 1817188 w 5177768"/>
              <a:gd name="connsiteY3" fmla="*/ 3492927 h 3512961"/>
              <a:gd name="connsiteX4" fmla="*/ 4830844 w 5177768"/>
              <a:gd name="connsiteY4" fmla="*/ 3441411 h 3512961"/>
              <a:gd name="connsiteX5" fmla="*/ 5075542 w 5177768"/>
              <a:gd name="connsiteY5" fmla="*/ 3299743 h 3512961"/>
              <a:gd name="connsiteX6" fmla="*/ 4495994 w 5177768"/>
              <a:gd name="connsiteY6" fmla="*/ 1419428 h 3512961"/>
              <a:gd name="connsiteX7" fmla="*/ 3864929 w 5177768"/>
              <a:gd name="connsiteY7" fmla="*/ 41389 h 3512961"/>
              <a:gd name="connsiteX8" fmla="*/ 2731588 w 5177768"/>
              <a:gd name="connsiteY8" fmla="*/ 1342155 h 3512961"/>
              <a:gd name="connsiteX9" fmla="*/ 1546732 w 5177768"/>
              <a:gd name="connsiteY9" fmla="*/ 698211 h 3512961"/>
              <a:gd name="connsiteX10" fmla="*/ 542180 w 5177768"/>
              <a:gd name="connsiteY10" fmla="*/ 1483823 h 3512961"/>
              <a:gd name="connsiteX0" fmla="*/ 542180 w 5206246"/>
              <a:gd name="connsiteY0" fmla="*/ 1483823 h 3539394"/>
              <a:gd name="connsiteX1" fmla="*/ 387633 w 5206246"/>
              <a:gd name="connsiteY1" fmla="*/ 2076251 h 3539394"/>
              <a:gd name="connsiteX2" fmla="*/ 65661 w 5206246"/>
              <a:gd name="connsiteY2" fmla="*/ 3106561 h 3539394"/>
              <a:gd name="connsiteX3" fmla="*/ 1817188 w 5206246"/>
              <a:gd name="connsiteY3" fmla="*/ 3492927 h 3539394"/>
              <a:gd name="connsiteX4" fmla="*/ 5075542 w 5206246"/>
              <a:gd name="connsiteY4" fmla="*/ 3299743 h 3539394"/>
              <a:gd name="connsiteX5" fmla="*/ 4495994 w 5206246"/>
              <a:gd name="connsiteY5" fmla="*/ 1419428 h 3539394"/>
              <a:gd name="connsiteX6" fmla="*/ 3864929 w 5206246"/>
              <a:gd name="connsiteY6" fmla="*/ 41389 h 3539394"/>
              <a:gd name="connsiteX7" fmla="*/ 2731588 w 5206246"/>
              <a:gd name="connsiteY7" fmla="*/ 1342155 h 3539394"/>
              <a:gd name="connsiteX8" fmla="*/ 1546732 w 5206246"/>
              <a:gd name="connsiteY8" fmla="*/ 698211 h 3539394"/>
              <a:gd name="connsiteX9" fmla="*/ 542180 w 5206246"/>
              <a:gd name="connsiteY9" fmla="*/ 1483823 h 3539394"/>
              <a:gd name="connsiteX0" fmla="*/ 542180 w 5171367"/>
              <a:gd name="connsiteY0" fmla="*/ 1483823 h 3539394"/>
              <a:gd name="connsiteX1" fmla="*/ 387633 w 5171367"/>
              <a:gd name="connsiteY1" fmla="*/ 2076251 h 3539394"/>
              <a:gd name="connsiteX2" fmla="*/ 65661 w 5171367"/>
              <a:gd name="connsiteY2" fmla="*/ 3106561 h 3539394"/>
              <a:gd name="connsiteX3" fmla="*/ 1817188 w 5171367"/>
              <a:gd name="connsiteY3" fmla="*/ 3492927 h 3539394"/>
              <a:gd name="connsiteX4" fmla="*/ 5036906 w 5171367"/>
              <a:gd name="connsiteY4" fmla="*/ 3299743 h 3539394"/>
              <a:gd name="connsiteX5" fmla="*/ 4495994 w 5171367"/>
              <a:gd name="connsiteY5" fmla="*/ 1419428 h 3539394"/>
              <a:gd name="connsiteX6" fmla="*/ 3864929 w 5171367"/>
              <a:gd name="connsiteY6" fmla="*/ 41389 h 3539394"/>
              <a:gd name="connsiteX7" fmla="*/ 2731588 w 5171367"/>
              <a:gd name="connsiteY7" fmla="*/ 1342155 h 3539394"/>
              <a:gd name="connsiteX8" fmla="*/ 1546732 w 5171367"/>
              <a:gd name="connsiteY8" fmla="*/ 698211 h 3539394"/>
              <a:gd name="connsiteX9" fmla="*/ 542180 w 5171367"/>
              <a:gd name="connsiteY9" fmla="*/ 1483823 h 3539394"/>
              <a:gd name="connsiteX0" fmla="*/ 542180 w 5171367"/>
              <a:gd name="connsiteY0" fmla="*/ 1483823 h 3539394"/>
              <a:gd name="connsiteX1" fmla="*/ 387633 w 5171367"/>
              <a:gd name="connsiteY1" fmla="*/ 2076251 h 3539394"/>
              <a:gd name="connsiteX2" fmla="*/ 65661 w 5171367"/>
              <a:gd name="connsiteY2" fmla="*/ 3106561 h 3539394"/>
              <a:gd name="connsiteX3" fmla="*/ 1817188 w 5171367"/>
              <a:gd name="connsiteY3" fmla="*/ 3492927 h 3539394"/>
              <a:gd name="connsiteX4" fmla="*/ 5036906 w 5171367"/>
              <a:gd name="connsiteY4" fmla="*/ 3299743 h 3539394"/>
              <a:gd name="connsiteX5" fmla="*/ 4495994 w 5171367"/>
              <a:gd name="connsiteY5" fmla="*/ 1419428 h 3539394"/>
              <a:gd name="connsiteX6" fmla="*/ 3864929 w 5171367"/>
              <a:gd name="connsiteY6" fmla="*/ 41389 h 3539394"/>
              <a:gd name="connsiteX7" fmla="*/ 2731588 w 5171367"/>
              <a:gd name="connsiteY7" fmla="*/ 1342155 h 3539394"/>
              <a:gd name="connsiteX8" fmla="*/ 1503532 w 5171367"/>
              <a:gd name="connsiteY8" fmla="*/ 331011 h 3539394"/>
              <a:gd name="connsiteX9" fmla="*/ 542180 w 5171367"/>
              <a:gd name="connsiteY9" fmla="*/ 1483823 h 3539394"/>
              <a:gd name="connsiteX0" fmla="*/ 542180 w 5171367"/>
              <a:gd name="connsiteY0" fmla="*/ 1483823 h 3539394"/>
              <a:gd name="connsiteX1" fmla="*/ 387633 w 5171367"/>
              <a:gd name="connsiteY1" fmla="*/ 2076251 h 3539394"/>
              <a:gd name="connsiteX2" fmla="*/ 65661 w 5171367"/>
              <a:gd name="connsiteY2" fmla="*/ 3106561 h 3539394"/>
              <a:gd name="connsiteX3" fmla="*/ 1817188 w 5171367"/>
              <a:gd name="connsiteY3" fmla="*/ 3492927 h 3539394"/>
              <a:gd name="connsiteX4" fmla="*/ 5036906 w 5171367"/>
              <a:gd name="connsiteY4" fmla="*/ 3299743 h 3539394"/>
              <a:gd name="connsiteX5" fmla="*/ 4495994 w 5171367"/>
              <a:gd name="connsiteY5" fmla="*/ 1419428 h 3539394"/>
              <a:gd name="connsiteX6" fmla="*/ 3864929 w 5171367"/>
              <a:gd name="connsiteY6" fmla="*/ 41389 h 3539394"/>
              <a:gd name="connsiteX7" fmla="*/ 2731588 w 5171367"/>
              <a:gd name="connsiteY7" fmla="*/ 1342155 h 3539394"/>
              <a:gd name="connsiteX8" fmla="*/ 1503532 w 5171367"/>
              <a:gd name="connsiteY8" fmla="*/ 287811 h 3539394"/>
              <a:gd name="connsiteX9" fmla="*/ 542180 w 5171367"/>
              <a:gd name="connsiteY9" fmla="*/ 1483823 h 3539394"/>
              <a:gd name="connsiteX0" fmla="*/ 1040133 w 5179720"/>
              <a:gd name="connsiteY0" fmla="*/ 1419023 h 3539394"/>
              <a:gd name="connsiteX1" fmla="*/ 395986 w 5179720"/>
              <a:gd name="connsiteY1" fmla="*/ 2076251 h 3539394"/>
              <a:gd name="connsiteX2" fmla="*/ 74014 w 5179720"/>
              <a:gd name="connsiteY2" fmla="*/ 3106561 h 3539394"/>
              <a:gd name="connsiteX3" fmla="*/ 1825541 w 5179720"/>
              <a:gd name="connsiteY3" fmla="*/ 3492927 h 3539394"/>
              <a:gd name="connsiteX4" fmla="*/ 5045259 w 5179720"/>
              <a:gd name="connsiteY4" fmla="*/ 3299743 h 3539394"/>
              <a:gd name="connsiteX5" fmla="*/ 4504347 w 5179720"/>
              <a:gd name="connsiteY5" fmla="*/ 1419428 h 3539394"/>
              <a:gd name="connsiteX6" fmla="*/ 3873282 w 5179720"/>
              <a:gd name="connsiteY6" fmla="*/ 41389 h 3539394"/>
              <a:gd name="connsiteX7" fmla="*/ 2739941 w 5179720"/>
              <a:gd name="connsiteY7" fmla="*/ 1342155 h 3539394"/>
              <a:gd name="connsiteX8" fmla="*/ 1511885 w 5179720"/>
              <a:gd name="connsiteY8" fmla="*/ 287811 h 3539394"/>
              <a:gd name="connsiteX9" fmla="*/ 1040133 w 5179720"/>
              <a:gd name="connsiteY9" fmla="*/ 1419023 h 3539394"/>
              <a:gd name="connsiteX0" fmla="*/ 997937 w 5137524"/>
              <a:gd name="connsiteY0" fmla="*/ 1419023 h 3539394"/>
              <a:gd name="connsiteX1" fmla="*/ 677790 w 5137524"/>
              <a:gd name="connsiteY1" fmla="*/ 2097851 h 3539394"/>
              <a:gd name="connsiteX2" fmla="*/ 31818 w 5137524"/>
              <a:gd name="connsiteY2" fmla="*/ 3106561 h 3539394"/>
              <a:gd name="connsiteX3" fmla="*/ 1783345 w 5137524"/>
              <a:gd name="connsiteY3" fmla="*/ 3492927 h 3539394"/>
              <a:gd name="connsiteX4" fmla="*/ 5003063 w 5137524"/>
              <a:gd name="connsiteY4" fmla="*/ 3299743 h 3539394"/>
              <a:gd name="connsiteX5" fmla="*/ 4462151 w 5137524"/>
              <a:gd name="connsiteY5" fmla="*/ 1419428 h 3539394"/>
              <a:gd name="connsiteX6" fmla="*/ 3831086 w 5137524"/>
              <a:gd name="connsiteY6" fmla="*/ 41389 h 3539394"/>
              <a:gd name="connsiteX7" fmla="*/ 2697745 w 5137524"/>
              <a:gd name="connsiteY7" fmla="*/ 1342155 h 3539394"/>
              <a:gd name="connsiteX8" fmla="*/ 1469689 w 5137524"/>
              <a:gd name="connsiteY8" fmla="*/ 287811 h 3539394"/>
              <a:gd name="connsiteX9" fmla="*/ 997937 w 5137524"/>
              <a:gd name="connsiteY9" fmla="*/ 1419023 h 3539394"/>
              <a:gd name="connsiteX0" fmla="*/ 997937 w 5137524"/>
              <a:gd name="connsiteY0" fmla="*/ 1391146 h 3511517"/>
              <a:gd name="connsiteX1" fmla="*/ 677790 w 5137524"/>
              <a:gd name="connsiteY1" fmla="*/ 2069974 h 3511517"/>
              <a:gd name="connsiteX2" fmla="*/ 31818 w 5137524"/>
              <a:gd name="connsiteY2" fmla="*/ 3078684 h 3511517"/>
              <a:gd name="connsiteX3" fmla="*/ 1783345 w 5137524"/>
              <a:gd name="connsiteY3" fmla="*/ 3465050 h 3511517"/>
              <a:gd name="connsiteX4" fmla="*/ 5003063 w 5137524"/>
              <a:gd name="connsiteY4" fmla="*/ 3271866 h 3511517"/>
              <a:gd name="connsiteX5" fmla="*/ 4462151 w 5137524"/>
              <a:gd name="connsiteY5" fmla="*/ 1391551 h 3511517"/>
              <a:gd name="connsiteX6" fmla="*/ 3831086 w 5137524"/>
              <a:gd name="connsiteY6" fmla="*/ 13512 h 3511517"/>
              <a:gd name="connsiteX7" fmla="*/ 2654545 w 5137524"/>
              <a:gd name="connsiteY7" fmla="*/ 2228678 h 3511517"/>
              <a:gd name="connsiteX8" fmla="*/ 1469689 w 5137524"/>
              <a:gd name="connsiteY8" fmla="*/ 259934 h 3511517"/>
              <a:gd name="connsiteX9" fmla="*/ 997937 w 5137524"/>
              <a:gd name="connsiteY9" fmla="*/ 1391146 h 3511517"/>
              <a:gd name="connsiteX0" fmla="*/ 997937 w 5137524"/>
              <a:gd name="connsiteY0" fmla="*/ 1390533 h 3510904"/>
              <a:gd name="connsiteX1" fmla="*/ 677790 w 5137524"/>
              <a:gd name="connsiteY1" fmla="*/ 2069361 h 3510904"/>
              <a:gd name="connsiteX2" fmla="*/ 31818 w 5137524"/>
              <a:gd name="connsiteY2" fmla="*/ 3078071 h 3510904"/>
              <a:gd name="connsiteX3" fmla="*/ 1783345 w 5137524"/>
              <a:gd name="connsiteY3" fmla="*/ 3464437 h 3510904"/>
              <a:gd name="connsiteX4" fmla="*/ 5003063 w 5137524"/>
              <a:gd name="connsiteY4" fmla="*/ 3271253 h 3510904"/>
              <a:gd name="connsiteX5" fmla="*/ 4462151 w 5137524"/>
              <a:gd name="connsiteY5" fmla="*/ 1390938 h 3510904"/>
              <a:gd name="connsiteX6" fmla="*/ 3831086 w 5137524"/>
              <a:gd name="connsiteY6" fmla="*/ 12899 h 3510904"/>
              <a:gd name="connsiteX7" fmla="*/ 2654545 w 5137524"/>
              <a:gd name="connsiteY7" fmla="*/ 2206465 h 3510904"/>
              <a:gd name="connsiteX8" fmla="*/ 1469689 w 5137524"/>
              <a:gd name="connsiteY8" fmla="*/ 259321 h 3510904"/>
              <a:gd name="connsiteX9" fmla="*/ 997937 w 5137524"/>
              <a:gd name="connsiteY9" fmla="*/ 1390533 h 3510904"/>
              <a:gd name="connsiteX0" fmla="*/ 997937 w 5137524"/>
              <a:gd name="connsiteY0" fmla="*/ 1390533 h 3510904"/>
              <a:gd name="connsiteX1" fmla="*/ 677790 w 5137524"/>
              <a:gd name="connsiteY1" fmla="*/ 2069361 h 3510904"/>
              <a:gd name="connsiteX2" fmla="*/ 31818 w 5137524"/>
              <a:gd name="connsiteY2" fmla="*/ 3078071 h 3510904"/>
              <a:gd name="connsiteX3" fmla="*/ 1783345 w 5137524"/>
              <a:gd name="connsiteY3" fmla="*/ 3464437 h 3510904"/>
              <a:gd name="connsiteX4" fmla="*/ 5003063 w 5137524"/>
              <a:gd name="connsiteY4" fmla="*/ 3271253 h 3510904"/>
              <a:gd name="connsiteX5" fmla="*/ 4462151 w 5137524"/>
              <a:gd name="connsiteY5" fmla="*/ 1390938 h 3510904"/>
              <a:gd name="connsiteX6" fmla="*/ 3831086 w 5137524"/>
              <a:gd name="connsiteY6" fmla="*/ 12899 h 3510904"/>
              <a:gd name="connsiteX7" fmla="*/ 2654545 w 5137524"/>
              <a:gd name="connsiteY7" fmla="*/ 2206465 h 3510904"/>
              <a:gd name="connsiteX8" fmla="*/ 2120225 w 5137524"/>
              <a:gd name="connsiteY8" fmla="*/ 1681878 h 3510904"/>
              <a:gd name="connsiteX9" fmla="*/ 1469689 w 5137524"/>
              <a:gd name="connsiteY9" fmla="*/ 259321 h 3510904"/>
              <a:gd name="connsiteX10" fmla="*/ 997937 w 5137524"/>
              <a:gd name="connsiteY10" fmla="*/ 1390533 h 3510904"/>
              <a:gd name="connsiteX0" fmla="*/ 997937 w 5137524"/>
              <a:gd name="connsiteY0" fmla="*/ 1377658 h 3498029"/>
              <a:gd name="connsiteX1" fmla="*/ 677790 w 5137524"/>
              <a:gd name="connsiteY1" fmla="*/ 2056486 h 3498029"/>
              <a:gd name="connsiteX2" fmla="*/ 31818 w 5137524"/>
              <a:gd name="connsiteY2" fmla="*/ 3065196 h 3498029"/>
              <a:gd name="connsiteX3" fmla="*/ 1783345 w 5137524"/>
              <a:gd name="connsiteY3" fmla="*/ 3451562 h 3498029"/>
              <a:gd name="connsiteX4" fmla="*/ 5003063 w 5137524"/>
              <a:gd name="connsiteY4" fmla="*/ 3258378 h 3498029"/>
              <a:gd name="connsiteX5" fmla="*/ 4462151 w 5137524"/>
              <a:gd name="connsiteY5" fmla="*/ 1378063 h 3498029"/>
              <a:gd name="connsiteX6" fmla="*/ 3831086 w 5137524"/>
              <a:gd name="connsiteY6" fmla="*/ 24 h 3498029"/>
              <a:gd name="connsiteX7" fmla="*/ 3322625 w 5137524"/>
              <a:gd name="connsiteY7" fmla="*/ 1345003 h 3498029"/>
              <a:gd name="connsiteX8" fmla="*/ 2654545 w 5137524"/>
              <a:gd name="connsiteY8" fmla="*/ 2193590 h 3498029"/>
              <a:gd name="connsiteX9" fmla="*/ 2120225 w 5137524"/>
              <a:gd name="connsiteY9" fmla="*/ 1669003 h 3498029"/>
              <a:gd name="connsiteX10" fmla="*/ 1469689 w 5137524"/>
              <a:gd name="connsiteY10" fmla="*/ 246446 h 3498029"/>
              <a:gd name="connsiteX11" fmla="*/ 997937 w 5137524"/>
              <a:gd name="connsiteY11" fmla="*/ 1377658 h 3498029"/>
              <a:gd name="connsiteX0" fmla="*/ 997937 w 5134219"/>
              <a:gd name="connsiteY0" fmla="*/ 1384856 h 3505227"/>
              <a:gd name="connsiteX1" fmla="*/ 677790 w 5134219"/>
              <a:gd name="connsiteY1" fmla="*/ 2063684 h 3505227"/>
              <a:gd name="connsiteX2" fmla="*/ 31818 w 5134219"/>
              <a:gd name="connsiteY2" fmla="*/ 3072394 h 3505227"/>
              <a:gd name="connsiteX3" fmla="*/ 1783345 w 5134219"/>
              <a:gd name="connsiteY3" fmla="*/ 3458760 h 3505227"/>
              <a:gd name="connsiteX4" fmla="*/ 5003063 w 5134219"/>
              <a:gd name="connsiteY4" fmla="*/ 3265576 h 3505227"/>
              <a:gd name="connsiteX5" fmla="*/ 4462151 w 5134219"/>
              <a:gd name="connsiteY5" fmla="*/ 1385261 h 3505227"/>
              <a:gd name="connsiteX6" fmla="*/ 4018286 w 5134219"/>
              <a:gd name="connsiteY6" fmla="*/ 22 h 3505227"/>
              <a:gd name="connsiteX7" fmla="*/ 3322625 w 5134219"/>
              <a:gd name="connsiteY7" fmla="*/ 1352201 h 3505227"/>
              <a:gd name="connsiteX8" fmla="*/ 2654545 w 5134219"/>
              <a:gd name="connsiteY8" fmla="*/ 2200788 h 3505227"/>
              <a:gd name="connsiteX9" fmla="*/ 2120225 w 5134219"/>
              <a:gd name="connsiteY9" fmla="*/ 1676201 h 3505227"/>
              <a:gd name="connsiteX10" fmla="*/ 1469689 w 5134219"/>
              <a:gd name="connsiteY10" fmla="*/ 253644 h 3505227"/>
              <a:gd name="connsiteX11" fmla="*/ 997937 w 5134219"/>
              <a:gd name="connsiteY11" fmla="*/ 1384856 h 3505227"/>
              <a:gd name="connsiteX0" fmla="*/ 997937 w 5080507"/>
              <a:gd name="connsiteY0" fmla="*/ 1434548 h 3643658"/>
              <a:gd name="connsiteX1" fmla="*/ 677790 w 5080507"/>
              <a:gd name="connsiteY1" fmla="*/ 2113376 h 3643658"/>
              <a:gd name="connsiteX2" fmla="*/ 31818 w 5080507"/>
              <a:gd name="connsiteY2" fmla="*/ 3122086 h 3643658"/>
              <a:gd name="connsiteX3" fmla="*/ 1783345 w 5080507"/>
              <a:gd name="connsiteY3" fmla="*/ 3508452 h 3643658"/>
              <a:gd name="connsiteX4" fmla="*/ 5003063 w 5080507"/>
              <a:gd name="connsiteY4" fmla="*/ 3315268 h 3643658"/>
              <a:gd name="connsiteX5" fmla="*/ 4018286 w 5080507"/>
              <a:gd name="connsiteY5" fmla="*/ 49714 h 3643658"/>
              <a:gd name="connsiteX6" fmla="*/ 3322625 w 5080507"/>
              <a:gd name="connsiteY6" fmla="*/ 1401893 h 3643658"/>
              <a:gd name="connsiteX7" fmla="*/ 2654545 w 5080507"/>
              <a:gd name="connsiteY7" fmla="*/ 2250480 h 3643658"/>
              <a:gd name="connsiteX8" fmla="*/ 2120225 w 5080507"/>
              <a:gd name="connsiteY8" fmla="*/ 1725893 h 3643658"/>
              <a:gd name="connsiteX9" fmla="*/ 1469689 w 5080507"/>
              <a:gd name="connsiteY9" fmla="*/ 303336 h 3643658"/>
              <a:gd name="connsiteX10" fmla="*/ 997937 w 5080507"/>
              <a:gd name="connsiteY10" fmla="*/ 1434548 h 3643658"/>
              <a:gd name="connsiteX0" fmla="*/ 997937 w 5154611"/>
              <a:gd name="connsiteY0" fmla="*/ 1384903 h 3503923"/>
              <a:gd name="connsiteX1" fmla="*/ 677790 w 5154611"/>
              <a:gd name="connsiteY1" fmla="*/ 2063731 h 3503923"/>
              <a:gd name="connsiteX2" fmla="*/ 31818 w 5154611"/>
              <a:gd name="connsiteY2" fmla="*/ 3072441 h 3503923"/>
              <a:gd name="connsiteX3" fmla="*/ 1783345 w 5154611"/>
              <a:gd name="connsiteY3" fmla="*/ 3458807 h 3503923"/>
              <a:gd name="connsiteX4" fmla="*/ 5003063 w 5154611"/>
              <a:gd name="connsiteY4" fmla="*/ 3265623 h 3503923"/>
              <a:gd name="connsiteX5" fmla="*/ 4568226 w 5154611"/>
              <a:gd name="connsiteY5" fmla="*/ 1409847 h 3503923"/>
              <a:gd name="connsiteX6" fmla="*/ 4018286 w 5154611"/>
              <a:gd name="connsiteY6" fmla="*/ 69 h 3503923"/>
              <a:gd name="connsiteX7" fmla="*/ 3322625 w 5154611"/>
              <a:gd name="connsiteY7" fmla="*/ 1352248 h 3503923"/>
              <a:gd name="connsiteX8" fmla="*/ 2654545 w 5154611"/>
              <a:gd name="connsiteY8" fmla="*/ 2200835 h 3503923"/>
              <a:gd name="connsiteX9" fmla="*/ 2120225 w 5154611"/>
              <a:gd name="connsiteY9" fmla="*/ 1676248 h 3503923"/>
              <a:gd name="connsiteX10" fmla="*/ 1469689 w 5154611"/>
              <a:gd name="connsiteY10" fmla="*/ 253691 h 3503923"/>
              <a:gd name="connsiteX11" fmla="*/ 997937 w 5154611"/>
              <a:gd name="connsiteY11" fmla="*/ 1384903 h 3503923"/>
              <a:gd name="connsiteX0" fmla="*/ 997937 w 5154611"/>
              <a:gd name="connsiteY0" fmla="*/ 1384903 h 3503923"/>
              <a:gd name="connsiteX1" fmla="*/ 677790 w 5154611"/>
              <a:gd name="connsiteY1" fmla="*/ 2063731 h 3503923"/>
              <a:gd name="connsiteX2" fmla="*/ 31818 w 5154611"/>
              <a:gd name="connsiteY2" fmla="*/ 3072441 h 3503923"/>
              <a:gd name="connsiteX3" fmla="*/ 1783345 w 5154611"/>
              <a:gd name="connsiteY3" fmla="*/ 3458807 h 3503923"/>
              <a:gd name="connsiteX4" fmla="*/ 5003063 w 5154611"/>
              <a:gd name="connsiteY4" fmla="*/ 3265623 h 3503923"/>
              <a:gd name="connsiteX5" fmla="*/ 4568226 w 5154611"/>
              <a:gd name="connsiteY5" fmla="*/ 1409847 h 3503923"/>
              <a:gd name="connsiteX6" fmla="*/ 4018286 w 5154611"/>
              <a:gd name="connsiteY6" fmla="*/ 69 h 3503923"/>
              <a:gd name="connsiteX7" fmla="*/ 3322625 w 5154611"/>
              <a:gd name="connsiteY7" fmla="*/ 1352248 h 3503923"/>
              <a:gd name="connsiteX8" fmla="*/ 2654545 w 5154611"/>
              <a:gd name="connsiteY8" fmla="*/ 2200835 h 3503923"/>
              <a:gd name="connsiteX9" fmla="*/ 2120225 w 5154611"/>
              <a:gd name="connsiteY9" fmla="*/ 1676248 h 3503923"/>
              <a:gd name="connsiteX10" fmla="*/ 1469689 w 5154611"/>
              <a:gd name="connsiteY10" fmla="*/ 253691 h 3503923"/>
              <a:gd name="connsiteX11" fmla="*/ 997937 w 5154611"/>
              <a:gd name="connsiteY11" fmla="*/ 1384903 h 3503923"/>
              <a:gd name="connsiteX0" fmla="*/ 997937 w 5154611"/>
              <a:gd name="connsiteY0" fmla="*/ 1404257 h 3523277"/>
              <a:gd name="connsiteX1" fmla="*/ 677790 w 5154611"/>
              <a:gd name="connsiteY1" fmla="*/ 2083085 h 3523277"/>
              <a:gd name="connsiteX2" fmla="*/ 31818 w 5154611"/>
              <a:gd name="connsiteY2" fmla="*/ 3091795 h 3523277"/>
              <a:gd name="connsiteX3" fmla="*/ 1783345 w 5154611"/>
              <a:gd name="connsiteY3" fmla="*/ 3478161 h 3523277"/>
              <a:gd name="connsiteX4" fmla="*/ 5003063 w 5154611"/>
              <a:gd name="connsiteY4" fmla="*/ 3284977 h 3523277"/>
              <a:gd name="connsiteX5" fmla="*/ 4568226 w 5154611"/>
              <a:gd name="connsiteY5" fmla="*/ 1429201 h 3523277"/>
              <a:gd name="connsiteX6" fmla="*/ 4018286 w 5154611"/>
              <a:gd name="connsiteY6" fmla="*/ 19423 h 3523277"/>
              <a:gd name="connsiteX7" fmla="*/ 3783538 w 5154611"/>
              <a:gd name="connsiteY7" fmla="*/ 716402 h 3523277"/>
              <a:gd name="connsiteX8" fmla="*/ 2654545 w 5154611"/>
              <a:gd name="connsiteY8" fmla="*/ 2220189 h 3523277"/>
              <a:gd name="connsiteX9" fmla="*/ 2120225 w 5154611"/>
              <a:gd name="connsiteY9" fmla="*/ 1695602 h 3523277"/>
              <a:gd name="connsiteX10" fmla="*/ 1469689 w 5154611"/>
              <a:gd name="connsiteY10" fmla="*/ 273045 h 3523277"/>
              <a:gd name="connsiteX11" fmla="*/ 997937 w 5154611"/>
              <a:gd name="connsiteY11" fmla="*/ 1404257 h 3523277"/>
              <a:gd name="connsiteX0" fmla="*/ 997937 w 5152191"/>
              <a:gd name="connsiteY0" fmla="*/ 1411211 h 3530231"/>
              <a:gd name="connsiteX1" fmla="*/ 677790 w 5152191"/>
              <a:gd name="connsiteY1" fmla="*/ 2090039 h 3530231"/>
              <a:gd name="connsiteX2" fmla="*/ 31818 w 5152191"/>
              <a:gd name="connsiteY2" fmla="*/ 3098749 h 3530231"/>
              <a:gd name="connsiteX3" fmla="*/ 1783345 w 5152191"/>
              <a:gd name="connsiteY3" fmla="*/ 3485115 h 3530231"/>
              <a:gd name="connsiteX4" fmla="*/ 5003063 w 5152191"/>
              <a:gd name="connsiteY4" fmla="*/ 3291931 h 3530231"/>
              <a:gd name="connsiteX5" fmla="*/ 4568226 w 5152191"/>
              <a:gd name="connsiteY5" fmla="*/ 1436155 h 3530231"/>
              <a:gd name="connsiteX6" fmla="*/ 4135343 w 5152191"/>
              <a:gd name="connsiteY6" fmla="*/ 19177 h 3530231"/>
              <a:gd name="connsiteX7" fmla="*/ 3783538 w 5152191"/>
              <a:gd name="connsiteY7" fmla="*/ 723356 h 3530231"/>
              <a:gd name="connsiteX8" fmla="*/ 2654545 w 5152191"/>
              <a:gd name="connsiteY8" fmla="*/ 2227143 h 3530231"/>
              <a:gd name="connsiteX9" fmla="*/ 2120225 w 5152191"/>
              <a:gd name="connsiteY9" fmla="*/ 1702556 h 3530231"/>
              <a:gd name="connsiteX10" fmla="*/ 1469689 w 5152191"/>
              <a:gd name="connsiteY10" fmla="*/ 279999 h 3530231"/>
              <a:gd name="connsiteX11" fmla="*/ 997937 w 5152191"/>
              <a:gd name="connsiteY11" fmla="*/ 1411211 h 3530231"/>
              <a:gd name="connsiteX0" fmla="*/ 997937 w 5152191"/>
              <a:gd name="connsiteY0" fmla="*/ 1394014 h 3513034"/>
              <a:gd name="connsiteX1" fmla="*/ 677790 w 5152191"/>
              <a:gd name="connsiteY1" fmla="*/ 2072842 h 3513034"/>
              <a:gd name="connsiteX2" fmla="*/ 31818 w 5152191"/>
              <a:gd name="connsiteY2" fmla="*/ 3081552 h 3513034"/>
              <a:gd name="connsiteX3" fmla="*/ 1783345 w 5152191"/>
              <a:gd name="connsiteY3" fmla="*/ 3467918 h 3513034"/>
              <a:gd name="connsiteX4" fmla="*/ 5003063 w 5152191"/>
              <a:gd name="connsiteY4" fmla="*/ 3274734 h 3513034"/>
              <a:gd name="connsiteX5" fmla="*/ 4568226 w 5152191"/>
              <a:gd name="connsiteY5" fmla="*/ 1418958 h 3513034"/>
              <a:gd name="connsiteX6" fmla="*/ 4135343 w 5152191"/>
              <a:gd name="connsiteY6" fmla="*/ 1980 h 3513034"/>
              <a:gd name="connsiteX7" fmla="*/ 3783538 w 5152191"/>
              <a:gd name="connsiteY7" fmla="*/ 706159 h 3513034"/>
              <a:gd name="connsiteX8" fmla="*/ 2654545 w 5152191"/>
              <a:gd name="connsiteY8" fmla="*/ 2209946 h 3513034"/>
              <a:gd name="connsiteX9" fmla="*/ 2120225 w 5152191"/>
              <a:gd name="connsiteY9" fmla="*/ 1685359 h 3513034"/>
              <a:gd name="connsiteX10" fmla="*/ 1469689 w 5152191"/>
              <a:gd name="connsiteY10" fmla="*/ 262802 h 3513034"/>
              <a:gd name="connsiteX11" fmla="*/ 997937 w 5152191"/>
              <a:gd name="connsiteY11" fmla="*/ 1394014 h 3513034"/>
              <a:gd name="connsiteX0" fmla="*/ 997937 w 5151300"/>
              <a:gd name="connsiteY0" fmla="*/ 1394014 h 3513034"/>
              <a:gd name="connsiteX1" fmla="*/ 677790 w 5151300"/>
              <a:gd name="connsiteY1" fmla="*/ 2072842 h 3513034"/>
              <a:gd name="connsiteX2" fmla="*/ 31818 w 5151300"/>
              <a:gd name="connsiteY2" fmla="*/ 3081552 h 3513034"/>
              <a:gd name="connsiteX3" fmla="*/ 1783345 w 5151300"/>
              <a:gd name="connsiteY3" fmla="*/ 3467918 h 3513034"/>
              <a:gd name="connsiteX4" fmla="*/ 5003063 w 5151300"/>
              <a:gd name="connsiteY4" fmla="*/ 3274734 h 3513034"/>
              <a:gd name="connsiteX5" fmla="*/ 4568226 w 5151300"/>
              <a:gd name="connsiteY5" fmla="*/ 1418958 h 3513034"/>
              <a:gd name="connsiteX6" fmla="*/ 4179240 w 5151300"/>
              <a:gd name="connsiteY6" fmla="*/ 1980 h 3513034"/>
              <a:gd name="connsiteX7" fmla="*/ 3783538 w 5151300"/>
              <a:gd name="connsiteY7" fmla="*/ 706159 h 3513034"/>
              <a:gd name="connsiteX8" fmla="*/ 2654545 w 5151300"/>
              <a:gd name="connsiteY8" fmla="*/ 2209946 h 3513034"/>
              <a:gd name="connsiteX9" fmla="*/ 2120225 w 5151300"/>
              <a:gd name="connsiteY9" fmla="*/ 1685359 h 3513034"/>
              <a:gd name="connsiteX10" fmla="*/ 1469689 w 5151300"/>
              <a:gd name="connsiteY10" fmla="*/ 262802 h 3513034"/>
              <a:gd name="connsiteX11" fmla="*/ 997937 w 5151300"/>
              <a:gd name="connsiteY11" fmla="*/ 1394014 h 3513034"/>
              <a:gd name="connsiteX0" fmla="*/ 997937 w 5151744"/>
              <a:gd name="connsiteY0" fmla="*/ 1401178 h 3520198"/>
              <a:gd name="connsiteX1" fmla="*/ 677790 w 5151744"/>
              <a:gd name="connsiteY1" fmla="*/ 2080006 h 3520198"/>
              <a:gd name="connsiteX2" fmla="*/ 31818 w 5151744"/>
              <a:gd name="connsiteY2" fmla="*/ 3088716 h 3520198"/>
              <a:gd name="connsiteX3" fmla="*/ 1783345 w 5151744"/>
              <a:gd name="connsiteY3" fmla="*/ 3475082 h 3520198"/>
              <a:gd name="connsiteX4" fmla="*/ 5003063 w 5151744"/>
              <a:gd name="connsiteY4" fmla="*/ 3281898 h 3520198"/>
              <a:gd name="connsiteX5" fmla="*/ 4568226 w 5151744"/>
              <a:gd name="connsiteY5" fmla="*/ 1426122 h 3520198"/>
              <a:gd name="connsiteX6" fmla="*/ 4157292 w 5151744"/>
              <a:gd name="connsiteY6" fmla="*/ 1944 h 3520198"/>
              <a:gd name="connsiteX7" fmla="*/ 3783538 w 5151744"/>
              <a:gd name="connsiteY7" fmla="*/ 713323 h 3520198"/>
              <a:gd name="connsiteX8" fmla="*/ 2654545 w 5151744"/>
              <a:gd name="connsiteY8" fmla="*/ 2217110 h 3520198"/>
              <a:gd name="connsiteX9" fmla="*/ 2120225 w 5151744"/>
              <a:gd name="connsiteY9" fmla="*/ 1692523 h 3520198"/>
              <a:gd name="connsiteX10" fmla="*/ 1469689 w 5151744"/>
              <a:gd name="connsiteY10" fmla="*/ 269966 h 3520198"/>
              <a:gd name="connsiteX11" fmla="*/ 997937 w 5151744"/>
              <a:gd name="connsiteY11" fmla="*/ 1401178 h 3520198"/>
              <a:gd name="connsiteX0" fmla="*/ 997937 w 5256594"/>
              <a:gd name="connsiteY0" fmla="*/ 1401178 h 3523741"/>
              <a:gd name="connsiteX1" fmla="*/ 677790 w 5256594"/>
              <a:gd name="connsiteY1" fmla="*/ 2080006 h 3523741"/>
              <a:gd name="connsiteX2" fmla="*/ 31818 w 5256594"/>
              <a:gd name="connsiteY2" fmla="*/ 3088716 h 3523741"/>
              <a:gd name="connsiteX3" fmla="*/ 1783345 w 5256594"/>
              <a:gd name="connsiteY3" fmla="*/ 3475082 h 3523741"/>
              <a:gd name="connsiteX4" fmla="*/ 5120120 w 5256594"/>
              <a:gd name="connsiteY4" fmla="*/ 3289098 h 3523741"/>
              <a:gd name="connsiteX5" fmla="*/ 4568226 w 5256594"/>
              <a:gd name="connsiteY5" fmla="*/ 1426122 h 3523741"/>
              <a:gd name="connsiteX6" fmla="*/ 4157292 w 5256594"/>
              <a:gd name="connsiteY6" fmla="*/ 1944 h 3523741"/>
              <a:gd name="connsiteX7" fmla="*/ 3783538 w 5256594"/>
              <a:gd name="connsiteY7" fmla="*/ 713323 h 3523741"/>
              <a:gd name="connsiteX8" fmla="*/ 2654545 w 5256594"/>
              <a:gd name="connsiteY8" fmla="*/ 2217110 h 3523741"/>
              <a:gd name="connsiteX9" fmla="*/ 2120225 w 5256594"/>
              <a:gd name="connsiteY9" fmla="*/ 1692523 h 3523741"/>
              <a:gd name="connsiteX10" fmla="*/ 1469689 w 5256594"/>
              <a:gd name="connsiteY10" fmla="*/ 269966 h 3523741"/>
              <a:gd name="connsiteX11" fmla="*/ 997937 w 5256594"/>
              <a:gd name="connsiteY11" fmla="*/ 1401178 h 3523741"/>
              <a:gd name="connsiteX0" fmla="*/ 997937 w 5249347"/>
              <a:gd name="connsiteY0" fmla="*/ 1630963 h 3753526"/>
              <a:gd name="connsiteX1" fmla="*/ 677790 w 5249347"/>
              <a:gd name="connsiteY1" fmla="*/ 2309791 h 3753526"/>
              <a:gd name="connsiteX2" fmla="*/ 31818 w 5249347"/>
              <a:gd name="connsiteY2" fmla="*/ 3318501 h 3753526"/>
              <a:gd name="connsiteX3" fmla="*/ 1783345 w 5249347"/>
              <a:gd name="connsiteY3" fmla="*/ 3704867 h 3753526"/>
              <a:gd name="connsiteX4" fmla="*/ 5120120 w 5249347"/>
              <a:gd name="connsiteY4" fmla="*/ 3518883 h 3753526"/>
              <a:gd name="connsiteX5" fmla="*/ 4568226 w 5249347"/>
              <a:gd name="connsiteY5" fmla="*/ 1655907 h 3753526"/>
              <a:gd name="connsiteX6" fmla="*/ 4596257 w 5249347"/>
              <a:gd name="connsiteY6" fmla="*/ 1329 h 3753526"/>
              <a:gd name="connsiteX7" fmla="*/ 3783538 w 5249347"/>
              <a:gd name="connsiteY7" fmla="*/ 943108 h 3753526"/>
              <a:gd name="connsiteX8" fmla="*/ 2654545 w 5249347"/>
              <a:gd name="connsiteY8" fmla="*/ 2446895 h 3753526"/>
              <a:gd name="connsiteX9" fmla="*/ 2120225 w 5249347"/>
              <a:gd name="connsiteY9" fmla="*/ 1922308 h 3753526"/>
              <a:gd name="connsiteX10" fmla="*/ 1469689 w 5249347"/>
              <a:gd name="connsiteY10" fmla="*/ 499751 h 3753526"/>
              <a:gd name="connsiteX11" fmla="*/ 997937 w 5249347"/>
              <a:gd name="connsiteY11" fmla="*/ 1630963 h 3753526"/>
              <a:gd name="connsiteX0" fmla="*/ 997937 w 5058573"/>
              <a:gd name="connsiteY0" fmla="*/ 1630963 h 3794032"/>
              <a:gd name="connsiteX1" fmla="*/ 677790 w 5058573"/>
              <a:gd name="connsiteY1" fmla="*/ 2309791 h 3794032"/>
              <a:gd name="connsiteX2" fmla="*/ 31818 w 5058573"/>
              <a:gd name="connsiteY2" fmla="*/ 3318501 h 3794032"/>
              <a:gd name="connsiteX3" fmla="*/ 1783345 w 5058573"/>
              <a:gd name="connsiteY3" fmla="*/ 3704867 h 3794032"/>
              <a:gd name="connsiteX4" fmla="*/ 4907954 w 5058573"/>
              <a:gd name="connsiteY4" fmla="*/ 3590883 h 3794032"/>
              <a:gd name="connsiteX5" fmla="*/ 4568226 w 5058573"/>
              <a:gd name="connsiteY5" fmla="*/ 1655907 h 3794032"/>
              <a:gd name="connsiteX6" fmla="*/ 4596257 w 5058573"/>
              <a:gd name="connsiteY6" fmla="*/ 1329 h 3794032"/>
              <a:gd name="connsiteX7" fmla="*/ 3783538 w 5058573"/>
              <a:gd name="connsiteY7" fmla="*/ 943108 h 3794032"/>
              <a:gd name="connsiteX8" fmla="*/ 2654545 w 5058573"/>
              <a:gd name="connsiteY8" fmla="*/ 2446895 h 3794032"/>
              <a:gd name="connsiteX9" fmla="*/ 2120225 w 5058573"/>
              <a:gd name="connsiteY9" fmla="*/ 1922308 h 3794032"/>
              <a:gd name="connsiteX10" fmla="*/ 1469689 w 5058573"/>
              <a:gd name="connsiteY10" fmla="*/ 499751 h 3794032"/>
              <a:gd name="connsiteX11" fmla="*/ 997937 w 5058573"/>
              <a:gd name="connsiteY11" fmla="*/ 1630963 h 3794032"/>
              <a:gd name="connsiteX0" fmla="*/ 1405333 w 5465969"/>
              <a:gd name="connsiteY0" fmla="*/ 1630963 h 3796508"/>
              <a:gd name="connsiteX1" fmla="*/ 1085186 w 5465969"/>
              <a:gd name="connsiteY1" fmla="*/ 2309791 h 3796508"/>
              <a:gd name="connsiteX2" fmla="*/ 22197 w 5465969"/>
              <a:gd name="connsiteY2" fmla="*/ 3275301 h 3796508"/>
              <a:gd name="connsiteX3" fmla="*/ 2190741 w 5465969"/>
              <a:gd name="connsiteY3" fmla="*/ 3704867 h 3796508"/>
              <a:gd name="connsiteX4" fmla="*/ 5315350 w 5465969"/>
              <a:gd name="connsiteY4" fmla="*/ 3590883 h 3796508"/>
              <a:gd name="connsiteX5" fmla="*/ 4975622 w 5465969"/>
              <a:gd name="connsiteY5" fmla="*/ 1655907 h 3796508"/>
              <a:gd name="connsiteX6" fmla="*/ 5003653 w 5465969"/>
              <a:gd name="connsiteY6" fmla="*/ 1329 h 3796508"/>
              <a:gd name="connsiteX7" fmla="*/ 4190934 w 5465969"/>
              <a:gd name="connsiteY7" fmla="*/ 943108 h 3796508"/>
              <a:gd name="connsiteX8" fmla="*/ 3061941 w 5465969"/>
              <a:gd name="connsiteY8" fmla="*/ 2446895 h 3796508"/>
              <a:gd name="connsiteX9" fmla="*/ 2527621 w 5465969"/>
              <a:gd name="connsiteY9" fmla="*/ 1922308 h 3796508"/>
              <a:gd name="connsiteX10" fmla="*/ 1877085 w 5465969"/>
              <a:gd name="connsiteY10" fmla="*/ 499751 h 3796508"/>
              <a:gd name="connsiteX11" fmla="*/ 1405333 w 5465969"/>
              <a:gd name="connsiteY11" fmla="*/ 1630963 h 3796508"/>
              <a:gd name="connsiteX0" fmla="*/ 1405333 w 5465969"/>
              <a:gd name="connsiteY0" fmla="*/ 1650926 h 3816471"/>
              <a:gd name="connsiteX1" fmla="*/ 1085186 w 5465969"/>
              <a:gd name="connsiteY1" fmla="*/ 2329754 h 3816471"/>
              <a:gd name="connsiteX2" fmla="*/ 22197 w 5465969"/>
              <a:gd name="connsiteY2" fmla="*/ 3295264 h 3816471"/>
              <a:gd name="connsiteX3" fmla="*/ 2190741 w 5465969"/>
              <a:gd name="connsiteY3" fmla="*/ 3724830 h 3816471"/>
              <a:gd name="connsiteX4" fmla="*/ 5315350 w 5465969"/>
              <a:gd name="connsiteY4" fmla="*/ 3610846 h 3816471"/>
              <a:gd name="connsiteX5" fmla="*/ 4975622 w 5465969"/>
              <a:gd name="connsiteY5" fmla="*/ 1675870 h 3816471"/>
              <a:gd name="connsiteX6" fmla="*/ 5003653 w 5465969"/>
              <a:gd name="connsiteY6" fmla="*/ 21292 h 3816471"/>
              <a:gd name="connsiteX7" fmla="*/ 4190934 w 5465969"/>
              <a:gd name="connsiteY7" fmla="*/ 963071 h 3816471"/>
              <a:gd name="connsiteX8" fmla="*/ 3061941 w 5465969"/>
              <a:gd name="connsiteY8" fmla="*/ 2466858 h 3816471"/>
              <a:gd name="connsiteX9" fmla="*/ 2527621 w 5465969"/>
              <a:gd name="connsiteY9" fmla="*/ 1942271 h 3816471"/>
              <a:gd name="connsiteX10" fmla="*/ 1891717 w 5465969"/>
              <a:gd name="connsiteY10" fmla="*/ 1314 h 3816471"/>
              <a:gd name="connsiteX11" fmla="*/ 1405333 w 5465969"/>
              <a:gd name="connsiteY11" fmla="*/ 1650926 h 3816471"/>
              <a:gd name="connsiteX0" fmla="*/ 1405333 w 5277795"/>
              <a:gd name="connsiteY0" fmla="*/ 1650926 h 3816471"/>
              <a:gd name="connsiteX1" fmla="*/ 1085186 w 5277795"/>
              <a:gd name="connsiteY1" fmla="*/ 2329754 h 3816471"/>
              <a:gd name="connsiteX2" fmla="*/ 22197 w 5277795"/>
              <a:gd name="connsiteY2" fmla="*/ 3295264 h 3816471"/>
              <a:gd name="connsiteX3" fmla="*/ 2190741 w 5277795"/>
              <a:gd name="connsiteY3" fmla="*/ 3724830 h 3816471"/>
              <a:gd name="connsiteX4" fmla="*/ 5095969 w 5277795"/>
              <a:gd name="connsiteY4" fmla="*/ 3610846 h 3816471"/>
              <a:gd name="connsiteX5" fmla="*/ 4975622 w 5277795"/>
              <a:gd name="connsiteY5" fmla="*/ 1675870 h 3816471"/>
              <a:gd name="connsiteX6" fmla="*/ 5003653 w 5277795"/>
              <a:gd name="connsiteY6" fmla="*/ 21292 h 3816471"/>
              <a:gd name="connsiteX7" fmla="*/ 4190934 w 5277795"/>
              <a:gd name="connsiteY7" fmla="*/ 963071 h 3816471"/>
              <a:gd name="connsiteX8" fmla="*/ 3061941 w 5277795"/>
              <a:gd name="connsiteY8" fmla="*/ 2466858 h 3816471"/>
              <a:gd name="connsiteX9" fmla="*/ 2527621 w 5277795"/>
              <a:gd name="connsiteY9" fmla="*/ 1942271 h 3816471"/>
              <a:gd name="connsiteX10" fmla="*/ 1891717 w 5277795"/>
              <a:gd name="connsiteY10" fmla="*/ 1314 h 3816471"/>
              <a:gd name="connsiteX11" fmla="*/ 1405333 w 5277795"/>
              <a:gd name="connsiteY11" fmla="*/ 1650926 h 3816471"/>
              <a:gd name="connsiteX0" fmla="*/ 1405333 w 5308903"/>
              <a:gd name="connsiteY0" fmla="*/ 1650926 h 3816471"/>
              <a:gd name="connsiteX1" fmla="*/ 1085186 w 5308903"/>
              <a:gd name="connsiteY1" fmla="*/ 2329754 h 3816471"/>
              <a:gd name="connsiteX2" fmla="*/ 22197 w 5308903"/>
              <a:gd name="connsiteY2" fmla="*/ 3295264 h 3816471"/>
              <a:gd name="connsiteX3" fmla="*/ 2190741 w 5308903"/>
              <a:gd name="connsiteY3" fmla="*/ 3724830 h 3816471"/>
              <a:gd name="connsiteX4" fmla="*/ 5095969 w 5308903"/>
              <a:gd name="connsiteY4" fmla="*/ 3610846 h 3816471"/>
              <a:gd name="connsiteX5" fmla="*/ 4975622 w 5308903"/>
              <a:gd name="connsiteY5" fmla="*/ 1675870 h 3816471"/>
              <a:gd name="connsiteX6" fmla="*/ 4074511 w 5308903"/>
              <a:gd name="connsiteY6" fmla="*/ 2650192 h 3816471"/>
              <a:gd name="connsiteX7" fmla="*/ 4190934 w 5308903"/>
              <a:gd name="connsiteY7" fmla="*/ 963071 h 3816471"/>
              <a:gd name="connsiteX8" fmla="*/ 3061941 w 5308903"/>
              <a:gd name="connsiteY8" fmla="*/ 2466858 h 3816471"/>
              <a:gd name="connsiteX9" fmla="*/ 2527621 w 5308903"/>
              <a:gd name="connsiteY9" fmla="*/ 1942271 h 3816471"/>
              <a:gd name="connsiteX10" fmla="*/ 1891717 w 5308903"/>
              <a:gd name="connsiteY10" fmla="*/ 1314 h 3816471"/>
              <a:gd name="connsiteX11" fmla="*/ 1405333 w 5308903"/>
              <a:gd name="connsiteY11" fmla="*/ 1650926 h 3816471"/>
              <a:gd name="connsiteX0" fmla="*/ 1405333 w 5247254"/>
              <a:gd name="connsiteY0" fmla="*/ 1650926 h 3754141"/>
              <a:gd name="connsiteX1" fmla="*/ 1085186 w 5247254"/>
              <a:gd name="connsiteY1" fmla="*/ 2329754 h 3754141"/>
              <a:gd name="connsiteX2" fmla="*/ 22197 w 5247254"/>
              <a:gd name="connsiteY2" fmla="*/ 3295264 h 3754141"/>
              <a:gd name="connsiteX3" fmla="*/ 2190741 w 5247254"/>
              <a:gd name="connsiteY3" fmla="*/ 3724830 h 3754141"/>
              <a:gd name="connsiteX4" fmla="*/ 5095969 w 5247254"/>
              <a:gd name="connsiteY4" fmla="*/ 3610846 h 3754141"/>
              <a:gd name="connsiteX5" fmla="*/ 4756241 w 5247254"/>
              <a:gd name="connsiteY5" fmla="*/ 2768070 h 3754141"/>
              <a:gd name="connsiteX6" fmla="*/ 4074511 w 5247254"/>
              <a:gd name="connsiteY6" fmla="*/ 2650192 h 3754141"/>
              <a:gd name="connsiteX7" fmla="*/ 4190934 w 5247254"/>
              <a:gd name="connsiteY7" fmla="*/ 963071 h 3754141"/>
              <a:gd name="connsiteX8" fmla="*/ 3061941 w 5247254"/>
              <a:gd name="connsiteY8" fmla="*/ 2466858 h 3754141"/>
              <a:gd name="connsiteX9" fmla="*/ 2527621 w 5247254"/>
              <a:gd name="connsiteY9" fmla="*/ 1942271 h 3754141"/>
              <a:gd name="connsiteX10" fmla="*/ 1891717 w 5247254"/>
              <a:gd name="connsiteY10" fmla="*/ 1314 h 3754141"/>
              <a:gd name="connsiteX11" fmla="*/ 1405333 w 5247254"/>
              <a:gd name="connsiteY11" fmla="*/ 1650926 h 3754141"/>
              <a:gd name="connsiteX0" fmla="*/ 1405333 w 5148888"/>
              <a:gd name="connsiteY0" fmla="*/ 1650926 h 3758875"/>
              <a:gd name="connsiteX1" fmla="*/ 1085186 w 5148888"/>
              <a:gd name="connsiteY1" fmla="*/ 2329754 h 3758875"/>
              <a:gd name="connsiteX2" fmla="*/ 22197 w 5148888"/>
              <a:gd name="connsiteY2" fmla="*/ 3295264 h 3758875"/>
              <a:gd name="connsiteX3" fmla="*/ 2190741 w 5148888"/>
              <a:gd name="connsiteY3" fmla="*/ 3724830 h 3758875"/>
              <a:gd name="connsiteX4" fmla="*/ 4979827 w 5148888"/>
              <a:gd name="connsiteY4" fmla="*/ 3623546 h 3758875"/>
              <a:gd name="connsiteX5" fmla="*/ 4756241 w 5148888"/>
              <a:gd name="connsiteY5" fmla="*/ 2768070 h 3758875"/>
              <a:gd name="connsiteX6" fmla="*/ 4074511 w 5148888"/>
              <a:gd name="connsiteY6" fmla="*/ 2650192 h 3758875"/>
              <a:gd name="connsiteX7" fmla="*/ 4190934 w 5148888"/>
              <a:gd name="connsiteY7" fmla="*/ 963071 h 3758875"/>
              <a:gd name="connsiteX8" fmla="*/ 3061941 w 5148888"/>
              <a:gd name="connsiteY8" fmla="*/ 2466858 h 3758875"/>
              <a:gd name="connsiteX9" fmla="*/ 2527621 w 5148888"/>
              <a:gd name="connsiteY9" fmla="*/ 1942271 h 3758875"/>
              <a:gd name="connsiteX10" fmla="*/ 1891717 w 5148888"/>
              <a:gd name="connsiteY10" fmla="*/ 1314 h 3758875"/>
              <a:gd name="connsiteX11" fmla="*/ 1405333 w 5148888"/>
              <a:gd name="connsiteY11" fmla="*/ 1650926 h 3758875"/>
              <a:gd name="connsiteX0" fmla="*/ 1405333 w 5087111"/>
              <a:gd name="connsiteY0" fmla="*/ 1650926 h 3864948"/>
              <a:gd name="connsiteX1" fmla="*/ 1085186 w 5087111"/>
              <a:gd name="connsiteY1" fmla="*/ 2329754 h 3864948"/>
              <a:gd name="connsiteX2" fmla="*/ 22197 w 5087111"/>
              <a:gd name="connsiteY2" fmla="*/ 3295264 h 3864948"/>
              <a:gd name="connsiteX3" fmla="*/ 2190741 w 5087111"/>
              <a:gd name="connsiteY3" fmla="*/ 3724830 h 3864948"/>
              <a:gd name="connsiteX4" fmla="*/ 4979827 w 5087111"/>
              <a:gd name="connsiteY4" fmla="*/ 3623546 h 3864948"/>
              <a:gd name="connsiteX5" fmla="*/ 4756241 w 5087111"/>
              <a:gd name="connsiteY5" fmla="*/ 2768070 h 3864948"/>
              <a:gd name="connsiteX6" fmla="*/ 4074511 w 5087111"/>
              <a:gd name="connsiteY6" fmla="*/ 2650192 h 3864948"/>
              <a:gd name="connsiteX7" fmla="*/ 4190934 w 5087111"/>
              <a:gd name="connsiteY7" fmla="*/ 963071 h 3864948"/>
              <a:gd name="connsiteX8" fmla="*/ 3061941 w 5087111"/>
              <a:gd name="connsiteY8" fmla="*/ 2466858 h 3864948"/>
              <a:gd name="connsiteX9" fmla="*/ 2527621 w 5087111"/>
              <a:gd name="connsiteY9" fmla="*/ 1942271 h 3864948"/>
              <a:gd name="connsiteX10" fmla="*/ 1891717 w 5087111"/>
              <a:gd name="connsiteY10" fmla="*/ 1314 h 3864948"/>
              <a:gd name="connsiteX11" fmla="*/ 1405333 w 5087111"/>
              <a:gd name="connsiteY11" fmla="*/ 1650926 h 3864948"/>
              <a:gd name="connsiteX0" fmla="*/ 1405333 w 5016545"/>
              <a:gd name="connsiteY0" fmla="*/ 1650926 h 3886596"/>
              <a:gd name="connsiteX1" fmla="*/ 1085186 w 5016545"/>
              <a:gd name="connsiteY1" fmla="*/ 2329754 h 3886596"/>
              <a:gd name="connsiteX2" fmla="*/ 22197 w 5016545"/>
              <a:gd name="connsiteY2" fmla="*/ 3295264 h 3886596"/>
              <a:gd name="connsiteX3" fmla="*/ 2190741 w 5016545"/>
              <a:gd name="connsiteY3" fmla="*/ 3724830 h 3886596"/>
              <a:gd name="connsiteX4" fmla="*/ 4979827 w 5016545"/>
              <a:gd name="connsiteY4" fmla="*/ 3623546 h 3886596"/>
              <a:gd name="connsiteX5" fmla="*/ 4756241 w 5016545"/>
              <a:gd name="connsiteY5" fmla="*/ 2768070 h 3886596"/>
              <a:gd name="connsiteX6" fmla="*/ 4074511 w 5016545"/>
              <a:gd name="connsiteY6" fmla="*/ 2650192 h 3886596"/>
              <a:gd name="connsiteX7" fmla="*/ 4190934 w 5016545"/>
              <a:gd name="connsiteY7" fmla="*/ 963071 h 3886596"/>
              <a:gd name="connsiteX8" fmla="*/ 3061941 w 5016545"/>
              <a:gd name="connsiteY8" fmla="*/ 2466858 h 3886596"/>
              <a:gd name="connsiteX9" fmla="*/ 2527621 w 5016545"/>
              <a:gd name="connsiteY9" fmla="*/ 1942271 h 3886596"/>
              <a:gd name="connsiteX10" fmla="*/ 1891717 w 5016545"/>
              <a:gd name="connsiteY10" fmla="*/ 1314 h 3886596"/>
              <a:gd name="connsiteX11" fmla="*/ 1405333 w 5016545"/>
              <a:gd name="connsiteY11" fmla="*/ 1650926 h 3886596"/>
              <a:gd name="connsiteX0" fmla="*/ 1405333 w 5147923"/>
              <a:gd name="connsiteY0" fmla="*/ 1650926 h 3767946"/>
              <a:gd name="connsiteX1" fmla="*/ 1085186 w 5147923"/>
              <a:gd name="connsiteY1" fmla="*/ 2329754 h 3767946"/>
              <a:gd name="connsiteX2" fmla="*/ 22197 w 5147923"/>
              <a:gd name="connsiteY2" fmla="*/ 3295264 h 3767946"/>
              <a:gd name="connsiteX3" fmla="*/ 2190741 w 5147923"/>
              <a:gd name="connsiteY3" fmla="*/ 3724830 h 3767946"/>
              <a:gd name="connsiteX4" fmla="*/ 5121780 w 5147923"/>
              <a:gd name="connsiteY4" fmla="*/ 3420346 h 3767946"/>
              <a:gd name="connsiteX5" fmla="*/ 4756241 w 5147923"/>
              <a:gd name="connsiteY5" fmla="*/ 2768070 h 3767946"/>
              <a:gd name="connsiteX6" fmla="*/ 4074511 w 5147923"/>
              <a:gd name="connsiteY6" fmla="*/ 2650192 h 3767946"/>
              <a:gd name="connsiteX7" fmla="*/ 4190934 w 5147923"/>
              <a:gd name="connsiteY7" fmla="*/ 963071 h 3767946"/>
              <a:gd name="connsiteX8" fmla="*/ 3061941 w 5147923"/>
              <a:gd name="connsiteY8" fmla="*/ 2466858 h 3767946"/>
              <a:gd name="connsiteX9" fmla="*/ 2527621 w 5147923"/>
              <a:gd name="connsiteY9" fmla="*/ 1942271 h 3767946"/>
              <a:gd name="connsiteX10" fmla="*/ 1891717 w 5147923"/>
              <a:gd name="connsiteY10" fmla="*/ 1314 h 3767946"/>
              <a:gd name="connsiteX11" fmla="*/ 1405333 w 5147923"/>
              <a:gd name="connsiteY11" fmla="*/ 1650926 h 3767946"/>
              <a:gd name="connsiteX0" fmla="*/ 1405333 w 5147923"/>
              <a:gd name="connsiteY0" fmla="*/ 1650926 h 3767946"/>
              <a:gd name="connsiteX1" fmla="*/ 1085186 w 5147923"/>
              <a:gd name="connsiteY1" fmla="*/ 2329754 h 3767946"/>
              <a:gd name="connsiteX2" fmla="*/ 22197 w 5147923"/>
              <a:gd name="connsiteY2" fmla="*/ 3295264 h 3767946"/>
              <a:gd name="connsiteX3" fmla="*/ 2190741 w 5147923"/>
              <a:gd name="connsiteY3" fmla="*/ 3724830 h 3767946"/>
              <a:gd name="connsiteX4" fmla="*/ 5121780 w 5147923"/>
              <a:gd name="connsiteY4" fmla="*/ 3420346 h 3767946"/>
              <a:gd name="connsiteX5" fmla="*/ 4756241 w 5147923"/>
              <a:gd name="connsiteY5" fmla="*/ 2768070 h 3767946"/>
              <a:gd name="connsiteX6" fmla="*/ 4074511 w 5147923"/>
              <a:gd name="connsiteY6" fmla="*/ 2650192 h 3767946"/>
              <a:gd name="connsiteX7" fmla="*/ 3061941 w 5147923"/>
              <a:gd name="connsiteY7" fmla="*/ 2466858 h 3767946"/>
              <a:gd name="connsiteX8" fmla="*/ 2527621 w 5147923"/>
              <a:gd name="connsiteY8" fmla="*/ 1942271 h 3767946"/>
              <a:gd name="connsiteX9" fmla="*/ 1891717 w 5147923"/>
              <a:gd name="connsiteY9" fmla="*/ 1314 h 3767946"/>
              <a:gd name="connsiteX10" fmla="*/ 1405333 w 5147923"/>
              <a:gd name="connsiteY10" fmla="*/ 1650926 h 3767946"/>
              <a:gd name="connsiteX0" fmla="*/ 1405333 w 5162849"/>
              <a:gd name="connsiteY0" fmla="*/ 1650926 h 3767946"/>
              <a:gd name="connsiteX1" fmla="*/ 1085186 w 5162849"/>
              <a:gd name="connsiteY1" fmla="*/ 2329754 h 3767946"/>
              <a:gd name="connsiteX2" fmla="*/ 22197 w 5162849"/>
              <a:gd name="connsiteY2" fmla="*/ 3295264 h 3767946"/>
              <a:gd name="connsiteX3" fmla="*/ 2190741 w 5162849"/>
              <a:gd name="connsiteY3" fmla="*/ 3724830 h 3767946"/>
              <a:gd name="connsiteX4" fmla="*/ 5121780 w 5162849"/>
              <a:gd name="connsiteY4" fmla="*/ 3420346 h 3767946"/>
              <a:gd name="connsiteX5" fmla="*/ 4756241 w 5162849"/>
              <a:gd name="connsiteY5" fmla="*/ 2768070 h 3767946"/>
              <a:gd name="connsiteX6" fmla="*/ 3061941 w 5162849"/>
              <a:gd name="connsiteY6" fmla="*/ 2466858 h 3767946"/>
              <a:gd name="connsiteX7" fmla="*/ 2527621 w 5162849"/>
              <a:gd name="connsiteY7" fmla="*/ 1942271 h 3767946"/>
              <a:gd name="connsiteX8" fmla="*/ 1891717 w 5162849"/>
              <a:gd name="connsiteY8" fmla="*/ 1314 h 3767946"/>
              <a:gd name="connsiteX9" fmla="*/ 1405333 w 5162849"/>
              <a:gd name="connsiteY9" fmla="*/ 1650926 h 3767946"/>
              <a:gd name="connsiteX0" fmla="*/ 1405333 w 5162849"/>
              <a:gd name="connsiteY0" fmla="*/ 1650926 h 3767946"/>
              <a:gd name="connsiteX1" fmla="*/ 1085186 w 5162849"/>
              <a:gd name="connsiteY1" fmla="*/ 2329754 h 3767946"/>
              <a:gd name="connsiteX2" fmla="*/ 22197 w 5162849"/>
              <a:gd name="connsiteY2" fmla="*/ 3295264 h 3767946"/>
              <a:gd name="connsiteX3" fmla="*/ 2190741 w 5162849"/>
              <a:gd name="connsiteY3" fmla="*/ 3724830 h 3767946"/>
              <a:gd name="connsiteX4" fmla="*/ 5121780 w 5162849"/>
              <a:gd name="connsiteY4" fmla="*/ 3420346 h 3767946"/>
              <a:gd name="connsiteX5" fmla="*/ 4756241 w 5162849"/>
              <a:gd name="connsiteY5" fmla="*/ 2768070 h 3767946"/>
              <a:gd name="connsiteX6" fmla="*/ 3061941 w 5162849"/>
              <a:gd name="connsiteY6" fmla="*/ 2581158 h 3767946"/>
              <a:gd name="connsiteX7" fmla="*/ 2527621 w 5162849"/>
              <a:gd name="connsiteY7" fmla="*/ 1942271 h 3767946"/>
              <a:gd name="connsiteX8" fmla="*/ 1891717 w 5162849"/>
              <a:gd name="connsiteY8" fmla="*/ 1314 h 3767946"/>
              <a:gd name="connsiteX9" fmla="*/ 1405333 w 5162849"/>
              <a:gd name="connsiteY9" fmla="*/ 1650926 h 3767946"/>
              <a:gd name="connsiteX0" fmla="*/ 1405333 w 5162849"/>
              <a:gd name="connsiteY0" fmla="*/ 1650926 h 3767946"/>
              <a:gd name="connsiteX1" fmla="*/ 1085186 w 5162849"/>
              <a:gd name="connsiteY1" fmla="*/ 2329754 h 3767946"/>
              <a:gd name="connsiteX2" fmla="*/ 22197 w 5162849"/>
              <a:gd name="connsiteY2" fmla="*/ 3295264 h 3767946"/>
              <a:gd name="connsiteX3" fmla="*/ 2190741 w 5162849"/>
              <a:gd name="connsiteY3" fmla="*/ 3724830 h 3767946"/>
              <a:gd name="connsiteX4" fmla="*/ 5121780 w 5162849"/>
              <a:gd name="connsiteY4" fmla="*/ 3420346 h 3767946"/>
              <a:gd name="connsiteX5" fmla="*/ 4756241 w 5162849"/>
              <a:gd name="connsiteY5" fmla="*/ 2768070 h 3767946"/>
              <a:gd name="connsiteX6" fmla="*/ 3061941 w 5162849"/>
              <a:gd name="connsiteY6" fmla="*/ 2581158 h 3767946"/>
              <a:gd name="connsiteX7" fmla="*/ 2527621 w 5162849"/>
              <a:gd name="connsiteY7" fmla="*/ 1942271 h 3767946"/>
              <a:gd name="connsiteX8" fmla="*/ 1891717 w 5162849"/>
              <a:gd name="connsiteY8" fmla="*/ 1314 h 3767946"/>
              <a:gd name="connsiteX9" fmla="*/ 1405333 w 5162849"/>
              <a:gd name="connsiteY9" fmla="*/ 1650926 h 3767946"/>
              <a:gd name="connsiteX0" fmla="*/ 1405333 w 5162849"/>
              <a:gd name="connsiteY0" fmla="*/ 1661415 h 3778435"/>
              <a:gd name="connsiteX1" fmla="*/ 1085186 w 5162849"/>
              <a:gd name="connsiteY1" fmla="*/ 2340243 h 3778435"/>
              <a:gd name="connsiteX2" fmla="*/ 22197 w 5162849"/>
              <a:gd name="connsiteY2" fmla="*/ 3305753 h 3778435"/>
              <a:gd name="connsiteX3" fmla="*/ 2190741 w 5162849"/>
              <a:gd name="connsiteY3" fmla="*/ 3735319 h 3778435"/>
              <a:gd name="connsiteX4" fmla="*/ 5121780 w 5162849"/>
              <a:gd name="connsiteY4" fmla="*/ 3430835 h 3778435"/>
              <a:gd name="connsiteX5" fmla="*/ 4756241 w 5162849"/>
              <a:gd name="connsiteY5" fmla="*/ 2778559 h 3778435"/>
              <a:gd name="connsiteX6" fmla="*/ 3061941 w 5162849"/>
              <a:gd name="connsiteY6" fmla="*/ 2591647 h 3778435"/>
              <a:gd name="connsiteX7" fmla="*/ 1891717 w 5162849"/>
              <a:gd name="connsiteY7" fmla="*/ 11803 h 3778435"/>
              <a:gd name="connsiteX8" fmla="*/ 1405333 w 5162849"/>
              <a:gd name="connsiteY8" fmla="*/ 1661415 h 3778435"/>
              <a:gd name="connsiteX0" fmla="*/ 1405333 w 5181770"/>
              <a:gd name="connsiteY0" fmla="*/ 1661415 h 3778435"/>
              <a:gd name="connsiteX1" fmla="*/ 1085186 w 5181770"/>
              <a:gd name="connsiteY1" fmla="*/ 2340243 h 3778435"/>
              <a:gd name="connsiteX2" fmla="*/ 22197 w 5181770"/>
              <a:gd name="connsiteY2" fmla="*/ 3305753 h 3778435"/>
              <a:gd name="connsiteX3" fmla="*/ 2190741 w 5181770"/>
              <a:gd name="connsiteY3" fmla="*/ 3735319 h 3778435"/>
              <a:gd name="connsiteX4" fmla="*/ 5121780 w 5181770"/>
              <a:gd name="connsiteY4" fmla="*/ 3430835 h 3778435"/>
              <a:gd name="connsiteX5" fmla="*/ 4756241 w 5181770"/>
              <a:gd name="connsiteY5" fmla="*/ 2778559 h 3778435"/>
              <a:gd name="connsiteX6" fmla="*/ 3061941 w 5181770"/>
              <a:gd name="connsiteY6" fmla="*/ 2591647 h 3778435"/>
              <a:gd name="connsiteX7" fmla="*/ 1891717 w 5181770"/>
              <a:gd name="connsiteY7" fmla="*/ 11803 h 3778435"/>
              <a:gd name="connsiteX8" fmla="*/ 1405333 w 5181770"/>
              <a:gd name="connsiteY8" fmla="*/ 1661415 h 3778435"/>
              <a:gd name="connsiteX0" fmla="*/ 1405333 w 5275235"/>
              <a:gd name="connsiteY0" fmla="*/ 1661415 h 3737119"/>
              <a:gd name="connsiteX1" fmla="*/ 1085186 w 5275235"/>
              <a:gd name="connsiteY1" fmla="*/ 2340243 h 3737119"/>
              <a:gd name="connsiteX2" fmla="*/ 22197 w 5275235"/>
              <a:gd name="connsiteY2" fmla="*/ 3305753 h 3737119"/>
              <a:gd name="connsiteX3" fmla="*/ 2190741 w 5275235"/>
              <a:gd name="connsiteY3" fmla="*/ 3735319 h 3737119"/>
              <a:gd name="connsiteX4" fmla="*/ 5121780 w 5275235"/>
              <a:gd name="connsiteY4" fmla="*/ 3430835 h 3737119"/>
              <a:gd name="connsiteX5" fmla="*/ 4601384 w 5275235"/>
              <a:gd name="connsiteY5" fmla="*/ 2765859 h 3737119"/>
              <a:gd name="connsiteX6" fmla="*/ 3061941 w 5275235"/>
              <a:gd name="connsiteY6" fmla="*/ 2591647 h 3737119"/>
              <a:gd name="connsiteX7" fmla="*/ 1891717 w 5275235"/>
              <a:gd name="connsiteY7" fmla="*/ 11803 h 3737119"/>
              <a:gd name="connsiteX8" fmla="*/ 1405333 w 5275235"/>
              <a:gd name="connsiteY8" fmla="*/ 1661415 h 3737119"/>
              <a:gd name="connsiteX0" fmla="*/ 1405333 w 5147381"/>
              <a:gd name="connsiteY0" fmla="*/ 1661415 h 3748532"/>
              <a:gd name="connsiteX1" fmla="*/ 1085186 w 5147381"/>
              <a:gd name="connsiteY1" fmla="*/ 2340243 h 3748532"/>
              <a:gd name="connsiteX2" fmla="*/ 22197 w 5147381"/>
              <a:gd name="connsiteY2" fmla="*/ 3305753 h 3748532"/>
              <a:gd name="connsiteX3" fmla="*/ 2190741 w 5147381"/>
              <a:gd name="connsiteY3" fmla="*/ 3735319 h 3748532"/>
              <a:gd name="connsiteX4" fmla="*/ 4992733 w 5147381"/>
              <a:gd name="connsiteY4" fmla="*/ 3557835 h 3748532"/>
              <a:gd name="connsiteX5" fmla="*/ 4601384 w 5147381"/>
              <a:gd name="connsiteY5" fmla="*/ 2765859 h 3748532"/>
              <a:gd name="connsiteX6" fmla="*/ 3061941 w 5147381"/>
              <a:gd name="connsiteY6" fmla="*/ 2591647 h 3748532"/>
              <a:gd name="connsiteX7" fmla="*/ 1891717 w 5147381"/>
              <a:gd name="connsiteY7" fmla="*/ 11803 h 3748532"/>
              <a:gd name="connsiteX8" fmla="*/ 1405333 w 5147381"/>
              <a:gd name="connsiteY8" fmla="*/ 1661415 h 3748532"/>
              <a:gd name="connsiteX0" fmla="*/ 1405333 w 5192974"/>
              <a:gd name="connsiteY0" fmla="*/ 1661415 h 3748532"/>
              <a:gd name="connsiteX1" fmla="*/ 1085186 w 5192974"/>
              <a:gd name="connsiteY1" fmla="*/ 2340243 h 3748532"/>
              <a:gd name="connsiteX2" fmla="*/ 22197 w 5192974"/>
              <a:gd name="connsiteY2" fmla="*/ 3305753 h 3748532"/>
              <a:gd name="connsiteX3" fmla="*/ 2190741 w 5192974"/>
              <a:gd name="connsiteY3" fmla="*/ 3735319 h 3748532"/>
              <a:gd name="connsiteX4" fmla="*/ 4992733 w 5192974"/>
              <a:gd name="connsiteY4" fmla="*/ 3557835 h 3748532"/>
              <a:gd name="connsiteX5" fmla="*/ 4756241 w 5192974"/>
              <a:gd name="connsiteY5" fmla="*/ 2765859 h 3748532"/>
              <a:gd name="connsiteX6" fmla="*/ 3061941 w 5192974"/>
              <a:gd name="connsiteY6" fmla="*/ 2591647 h 3748532"/>
              <a:gd name="connsiteX7" fmla="*/ 1891717 w 5192974"/>
              <a:gd name="connsiteY7" fmla="*/ 11803 h 3748532"/>
              <a:gd name="connsiteX8" fmla="*/ 1405333 w 5192974"/>
              <a:gd name="connsiteY8" fmla="*/ 1661415 h 374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2974" h="3748532">
                <a:moveTo>
                  <a:pt x="1405333" y="1661415"/>
                </a:moveTo>
                <a:cubicBezTo>
                  <a:pt x="1270911" y="2049488"/>
                  <a:pt x="1315709" y="2066187"/>
                  <a:pt x="1085186" y="2340243"/>
                </a:cubicBezTo>
                <a:cubicBezTo>
                  <a:pt x="854663" y="2614299"/>
                  <a:pt x="-162062" y="3073240"/>
                  <a:pt x="22197" y="3305753"/>
                </a:cubicBezTo>
                <a:cubicBezTo>
                  <a:pt x="206456" y="3538266"/>
                  <a:pt x="1362318" y="3693305"/>
                  <a:pt x="2190741" y="3735319"/>
                </a:cubicBezTo>
                <a:cubicBezTo>
                  <a:pt x="3019164" y="3777333"/>
                  <a:pt x="4565150" y="3719412"/>
                  <a:pt x="4992733" y="3557835"/>
                </a:cubicBezTo>
                <a:cubicBezTo>
                  <a:pt x="5420316" y="3396258"/>
                  <a:pt x="5078040" y="2926890"/>
                  <a:pt x="4756241" y="2765859"/>
                </a:cubicBezTo>
                <a:cubicBezTo>
                  <a:pt x="4434442" y="2604828"/>
                  <a:pt x="3539362" y="3050656"/>
                  <a:pt x="3061941" y="2591647"/>
                </a:cubicBezTo>
                <a:cubicBezTo>
                  <a:pt x="2584520" y="2132638"/>
                  <a:pt x="2167818" y="166842"/>
                  <a:pt x="1891717" y="11803"/>
                </a:cubicBezTo>
                <a:cubicBezTo>
                  <a:pt x="1615616" y="-143236"/>
                  <a:pt x="1539755" y="1273342"/>
                  <a:pt x="1405333" y="1661415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Proportional Sharing at Network-level (PS-N)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3" name="Group 42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1" name="Straight Arrow Connector 50"/>
          <p:cNvCxnSpPr>
            <a:endCxn id="52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7" name="Straight Arrow Connector 56"/>
          <p:cNvCxnSpPr>
            <a:stCxn id="40" idx="2"/>
            <a:endCxn id="58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15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Several proposals that share network differently, e.g.:</a:t>
            </a:r>
          </a:p>
          <a:p>
            <a:pPr lvl="1"/>
            <a:r>
              <a:rPr lang="en-US" sz="2400" dirty="0" smtClean="0"/>
              <a:t>proportional to #</a:t>
            </a:r>
            <a:r>
              <a:rPr lang="en-US" sz="2400" dirty="0"/>
              <a:t> </a:t>
            </a:r>
            <a:r>
              <a:rPr lang="en-US" sz="2400" dirty="0" smtClean="0"/>
              <a:t>source VMs (</a:t>
            </a:r>
            <a:r>
              <a:rPr lang="en-US" sz="2400" dirty="0"/>
              <a:t>Seawall [NSDI11</a:t>
            </a:r>
            <a:r>
              <a:rPr lang="en-US" sz="2400" dirty="0" smtClean="0"/>
              <a:t>])</a:t>
            </a:r>
          </a:p>
          <a:p>
            <a:pPr lvl="1"/>
            <a:r>
              <a:rPr lang="en-US" sz="2400" dirty="0" smtClean="0"/>
              <a:t>statically reserve bandwidth (</a:t>
            </a:r>
            <a:r>
              <a:rPr lang="en-US" sz="2400" dirty="0" err="1"/>
              <a:t>Oktopus</a:t>
            </a:r>
            <a:r>
              <a:rPr lang="en-US" sz="2400" dirty="0"/>
              <a:t> [</a:t>
            </a:r>
            <a:r>
              <a:rPr lang="en-US" sz="2400" dirty="0" smtClean="0"/>
              <a:t>Sigcomm12])</a:t>
            </a:r>
          </a:p>
          <a:p>
            <a:pPr lvl="1"/>
            <a:r>
              <a:rPr lang="en-US" sz="2400" dirty="0" smtClean="0"/>
              <a:t>…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Provide specific types of sharing policies</a:t>
            </a:r>
          </a:p>
          <a:p>
            <a:endParaRPr lang="en-US" sz="2800" dirty="0" smtClean="0"/>
          </a:p>
          <a:p>
            <a:r>
              <a:rPr lang="en-US" sz="2800" dirty="0" smtClean="0"/>
              <a:t>Characterize solution space and relate policies to each other?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0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Proportional Sharing at Network-level (PS-N)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838199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Congestion proportionality in severely restricted context</a:t>
            </a:r>
          </a:p>
          <a:p>
            <a:r>
              <a:rPr lang="en-US" sz="2500" dirty="0" smtClean="0"/>
              <a:t>Per source-destination WFQ, total tenant weight </a:t>
            </a:r>
            <a:r>
              <a:rPr lang="en-US" sz="2500" dirty="0"/>
              <a:t>= # </a:t>
            </a:r>
            <a:r>
              <a:rPr lang="en-US" sz="2500" dirty="0" smtClean="0"/>
              <a:t>VMs</a:t>
            </a:r>
          </a:p>
        </p:txBody>
      </p:sp>
      <p:cxnSp>
        <p:nvCxnSpPr>
          <p:cNvPr id="68" name="Straight Connector 67"/>
          <p:cNvCxnSpPr>
            <a:stCxn id="75" idx="6"/>
            <a:endCxn id="69" idx="2"/>
          </p:cNvCxnSpPr>
          <p:nvPr/>
        </p:nvCxnSpPr>
        <p:spPr>
          <a:xfrm>
            <a:off x="2542125" y="3118730"/>
            <a:ext cx="2106075" cy="200856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Oval 68"/>
          <p:cNvSpPr/>
          <p:nvPr/>
        </p:nvSpPr>
        <p:spPr>
          <a:xfrm>
            <a:off x="4648200" y="501299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484986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91000" y="350047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313525" y="30044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71600" y="358129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143000" y="41627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5" idx="6"/>
            <a:endCxn id="72" idx="2"/>
          </p:cNvCxnSpPr>
          <p:nvPr/>
        </p:nvCxnSpPr>
        <p:spPr>
          <a:xfrm>
            <a:off x="2542125" y="3118730"/>
            <a:ext cx="1648875" cy="49604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80" idx="7"/>
            <a:endCxn id="72" idx="2"/>
          </p:cNvCxnSpPr>
          <p:nvPr/>
        </p:nvCxnSpPr>
        <p:spPr>
          <a:xfrm>
            <a:off x="1566722" y="3614774"/>
            <a:ext cx="2624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1" idx="6"/>
            <a:endCxn id="72" idx="2"/>
          </p:cNvCxnSpPr>
          <p:nvPr/>
        </p:nvCxnSpPr>
        <p:spPr>
          <a:xfrm flipV="1">
            <a:off x="1371600" y="3614774"/>
            <a:ext cx="2819400" cy="134939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5" name="Oval 84"/>
          <p:cNvSpPr/>
          <p:nvPr/>
        </p:nvSpPr>
        <p:spPr>
          <a:xfrm>
            <a:off x="4533900" y="423731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5" idx="6"/>
            <a:endCxn id="85" idx="2"/>
          </p:cNvCxnSpPr>
          <p:nvPr/>
        </p:nvCxnSpPr>
        <p:spPr>
          <a:xfrm>
            <a:off x="2542125" y="3118730"/>
            <a:ext cx="1991775" cy="123288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stCxn id="81" idx="0"/>
            <a:endCxn id="72" idx="2"/>
          </p:cNvCxnSpPr>
          <p:nvPr/>
        </p:nvCxnSpPr>
        <p:spPr>
          <a:xfrm flipV="1">
            <a:off x="1257300" y="3614774"/>
            <a:ext cx="2933700" cy="547956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8" name="Oval 87"/>
          <p:cNvSpPr/>
          <p:nvPr/>
        </p:nvSpPr>
        <p:spPr>
          <a:xfrm>
            <a:off x="4635858" y="55867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47800" y="579120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217400" y="535236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99447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423712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1" idx="6"/>
            <a:endCxn id="92" idx="2"/>
          </p:cNvCxnSpPr>
          <p:nvPr/>
        </p:nvCxnSpPr>
        <p:spPr>
          <a:xfrm>
            <a:off x="1446000" y="5466668"/>
            <a:ext cx="2859300" cy="64210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5" name="Straight Connector 94"/>
          <p:cNvCxnSpPr>
            <a:stCxn id="89" idx="6"/>
            <a:endCxn id="69" idx="2"/>
          </p:cNvCxnSpPr>
          <p:nvPr/>
        </p:nvCxnSpPr>
        <p:spPr>
          <a:xfrm flipV="1">
            <a:off x="1676400" y="5127298"/>
            <a:ext cx="2971800" cy="77820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6" name="Straight Connector 95"/>
          <p:cNvCxnSpPr>
            <a:stCxn id="36" idx="6"/>
            <a:endCxn id="93" idx="2"/>
          </p:cNvCxnSpPr>
          <p:nvPr/>
        </p:nvCxnSpPr>
        <p:spPr>
          <a:xfrm>
            <a:off x="1828800" y="6348722"/>
            <a:ext cx="1594912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81" idx="5"/>
            <a:endCxn id="88" idx="0"/>
          </p:cNvCxnSpPr>
          <p:nvPr/>
        </p:nvCxnSpPr>
        <p:spPr>
          <a:xfrm>
            <a:off x="1338122" y="4357852"/>
            <a:ext cx="3412036" cy="122887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1600200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42125" y="4131208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048000" y="4484077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3493373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023662" y="49530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425" y="4495421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080812" y="57912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095500" y="3554885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095500" y="5466668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09400" y="4168753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438400" y="6184706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17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9" idx="6"/>
          </p:cNvCxnSpPr>
          <p:nvPr/>
        </p:nvCxnSpPr>
        <p:spPr>
          <a:xfrm>
            <a:off x="1828800" y="6348722"/>
            <a:ext cx="1594912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/>
          <p:cNvSpPr/>
          <p:nvPr/>
        </p:nvSpPr>
        <p:spPr>
          <a:xfrm>
            <a:off x="1600200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Proportional Sharing at Network-level (PS-N)</a:t>
            </a:r>
          </a:p>
        </p:txBody>
      </p:sp>
      <p:cxnSp>
        <p:nvCxnSpPr>
          <p:cNvPr id="68" name="Straight Connector 67"/>
          <p:cNvCxnSpPr>
            <a:stCxn id="75" idx="6"/>
            <a:endCxn id="69" idx="2"/>
          </p:cNvCxnSpPr>
          <p:nvPr/>
        </p:nvCxnSpPr>
        <p:spPr>
          <a:xfrm>
            <a:off x="2542125" y="3118730"/>
            <a:ext cx="2106075" cy="200856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Oval 68"/>
          <p:cNvSpPr/>
          <p:nvPr/>
        </p:nvSpPr>
        <p:spPr>
          <a:xfrm>
            <a:off x="4648200" y="501299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484986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91000" y="350047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313525" y="30044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71600" y="358129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143000" y="41627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5" idx="6"/>
            <a:endCxn id="72" idx="2"/>
          </p:cNvCxnSpPr>
          <p:nvPr/>
        </p:nvCxnSpPr>
        <p:spPr>
          <a:xfrm>
            <a:off x="2542125" y="3118730"/>
            <a:ext cx="1648875" cy="49604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80" idx="7"/>
            <a:endCxn id="72" idx="2"/>
          </p:cNvCxnSpPr>
          <p:nvPr/>
        </p:nvCxnSpPr>
        <p:spPr>
          <a:xfrm>
            <a:off x="1566722" y="3614774"/>
            <a:ext cx="2624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1" idx="6"/>
            <a:endCxn id="72" idx="2"/>
          </p:cNvCxnSpPr>
          <p:nvPr/>
        </p:nvCxnSpPr>
        <p:spPr>
          <a:xfrm flipV="1">
            <a:off x="1371600" y="3614774"/>
            <a:ext cx="2819400" cy="134939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5" name="Oval 84"/>
          <p:cNvSpPr/>
          <p:nvPr/>
        </p:nvSpPr>
        <p:spPr>
          <a:xfrm>
            <a:off x="4533900" y="423731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5" idx="6"/>
            <a:endCxn id="85" idx="2"/>
          </p:cNvCxnSpPr>
          <p:nvPr/>
        </p:nvCxnSpPr>
        <p:spPr>
          <a:xfrm>
            <a:off x="2542125" y="3118730"/>
            <a:ext cx="1991775" cy="123288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stCxn id="81" idx="0"/>
            <a:endCxn id="72" idx="2"/>
          </p:cNvCxnSpPr>
          <p:nvPr/>
        </p:nvCxnSpPr>
        <p:spPr>
          <a:xfrm flipV="1">
            <a:off x="1257300" y="3614774"/>
            <a:ext cx="2933700" cy="547956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8" name="Oval 87"/>
          <p:cNvSpPr/>
          <p:nvPr/>
        </p:nvSpPr>
        <p:spPr>
          <a:xfrm>
            <a:off x="4635858" y="55867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47800" y="579120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217400" y="535236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99447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423712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1" idx="6"/>
            <a:endCxn id="92" idx="2"/>
          </p:cNvCxnSpPr>
          <p:nvPr/>
        </p:nvCxnSpPr>
        <p:spPr>
          <a:xfrm>
            <a:off x="1446000" y="5466668"/>
            <a:ext cx="2859300" cy="64210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5" name="Straight Connector 94"/>
          <p:cNvCxnSpPr>
            <a:stCxn id="89" idx="6"/>
            <a:endCxn id="69" idx="2"/>
          </p:cNvCxnSpPr>
          <p:nvPr/>
        </p:nvCxnSpPr>
        <p:spPr>
          <a:xfrm flipV="1">
            <a:off x="1676400" y="5127298"/>
            <a:ext cx="2971800" cy="77820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81" idx="5"/>
            <a:endCxn id="88" idx="0"/>
          </p:cNvCxnSpPr>
          <p:nvPr/>
        </p:nvCxnSpPr>
        <p:spPr>
          <a:xfrm>
            <a:off x="1338122" y="4357852"/>
            <a:ext cx="3412036" cy="122887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626870" y="3074576"/>
            <a:ext cx="3214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WQ</a:t>
            </a:r>
            <a:r>
              <a:rPr lang="en-US" sz="2400" baseline="-25000" dirty="0" smtClean="0">
                <a:solidFill>
                  <a:srgbClr val="C00000"/>
                </a:solidFill>
              </a:rPr>
              <a:t>A1</a:t>
            </a:r>
            <a:r>
              <a:rPr lang="en-US" sz="2400" baseline="-25000" dirty="0" smtClean="0">
                <a:solidFill>
                  <a:srgbClr val="C00000"/>
                </a:solidFill>
                <a:sym typeface="Wingdings" pitchFamily="2" charset="2"/>
              </a:rPr>
              <a:t>A2</a:t>
            </a:r>
            <a:r>
              <a:rPr lang="en-US" sz="2400" dirty="0" smtClean="0">
                <a:solidFill>
                  <a:srgbClr val="C00000"/>
                </a:solidFill>
              </a:rPr>
              <a:t>= 1/N</a:t>
            </a:r>
            <a:r>
              <a:rPr lang="en-US" sz="2400" baseline="-25000" dirty="0" smtClean="0">
                <a:solidFill>
                  <a:srgbClr val="C00000"/>
                </a:solidFill>
              </a:rPr>
              <a:t>A1</a:t>
            </a:r>
            <a:r>
              <a:rPr lang="en-US" sz="2400" dirty="0" smtClean="0">
                <a:solidFill>
                  <a:srgbClr val="C00000"/>
                </a:solidFill>
              </a:rPr>
              <a:t> + 1/N</a:t>
            </a:r>
            <a:r>
              <a:rPr lang="en-US" sz="2400" baseline="-25000" dirty="0" smtClean="0">
                <a:solidFill>
                  <a:srgbClr val="C00000"/>
                </a:solidFill>
              </a:rPr>
              <a:t>A2</a:t>
            </a:r>
            <a:endParaRPr 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989823" y="2780817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191000" y="3311320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     </a:t>
            </a:r>
            <a:endParaRPr lang="en-US" sz="3000" baseline="-25000" dirty="0"/>
          </a:p>
        </p:txBody>
      </p:sp>
      <p:sp>
        <p:nvSpPr>
          <p:cNvPr id="31" name="Left Brace 30"/>
          <p:cNvSpPr/>
          <p:nvPr/>
        </p:nvSpPr>
        <p:spPr>
          <a:xfrm>
            <a:off x="851079" y="2743200"/>
            <a:ext cx="181299" cy="23840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9018" y="3668332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A2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flipH="1">
            <a:off x="5000776" y="3233030"/>
            <a:ext cx="169641" cy="2052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3017" y="403766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A1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7425" y="5312486"/>
            <a:ext cx="4892822" cy="11919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55200" y="2858357"/>
            <a:ext cx="2347200" cy="460843"/>
          </a:xfrm>
          <a:custGeom>
            <a:avLst/>
            <a:gdLst>
              <a:gd name="connsiteX0" fmla="*/ 2347200 w 2347200"/>
              <a:gd name="connsiteY0" fmla="*/ 439243 h 460843"/>
              <a:gd name="connsiteX1" fmla="*/ 943200 w 2347200"/>
              <a:gd name="connsiteY1" fmla="*/ 43 h 460843"/>
              <a:gd name="connsiteX2" fmla="*/ 0 w 2347200"/>
              <a:gd name="connsiteY2" fmla="*/ 460843 h 46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200" h="460843">
                <a:moveTo>
                  <a:pt x="2347200" y="439243"/>
                </a:moveTo>
                <a:cubicBezTo>
                  <a:pt x="1840800" y="217843"/>
                  <a:pt x="1334400" y="-3557"/>
                  <a:pt x="943200" y="43"/>
                </a:cubicBezTo>
                <a:cubicBezTo>
                  <a:pt x="552000" y="3643"/>
                  <a:pt x="276000" y="232243"/>
                  <a:pt x="0" y="46084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97637" y="4843796"/>
            <a:ext cx="176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Total WQ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50998" y="4876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=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3832" y="4885843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#VMs A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838199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Congestion proportionality in severely restricted context</a:t>
            </a:r>
          </a:p>
          <a:p>
            <a:r>
              <a:rPr lang="en-US" sz="2500" dirty="0" smtClean="0"/>
              <a:t>Per source-destination WFQ, total tenant weight </a:t>
            </a:r>
            <a:r>
              <a:rPr lang="en-US" sz="2500" dirty="0"/>
              <a:t>= # </a:t>
            </a:r>
            <a:r>
              <a:rPr lang="en-US" sz="2500" dirty="0" smtClean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93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2" grpId="0"/>
      <p:bldP spid="33" grpId="0" animBg="1"/>
      <p:bldP spid="34" grpId="0"/>
      <p:bldP spid="36" grpId="0" animBg="1"/>
      <p:bldP spid="4" grpId="0" animBg="1"/>
      <p:bldP spid="41" grpId="0"/>
      <p:bldP spid="42" grpId="0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9" idx="6"/>
          </p:cNvCxnSpPr>
          <p:nvPr/>
        </p:nvCxnSpPr>
        <p:spPr>
          <a:xfrm>
            <a:off x="1828800" y="6348722"/>
            <a:ext cx="1594912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/>
          <p:cNvSpPr/>
          <p:nvPr/>
        </p:nvSpPr>
        <p:spPr>
          <a:xfrm>
            <a:off x="1600200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Proportional Sharing at Network-level (PS-N)</a:t>
            </a:r>
          </a:p>
        </p:txBody>
      </p:sp>
      <p:cxnSp>
        <p:nvCxnSpPr>
          <p:cNvPr id="68" name="Straight Connector 67"/>
          <p:cNvCxnSpPr>
            <a:stCxn id="75" idx="6"/>
            <a:endCxn id="69" idx="2"/>
          </p:cNvCxnSpPr>
          <p:nvPr/>
        </p:nvCxnSpPr>
        <p:spPr>
          <a:xfrm>
            <a:off x="2542125" y="3118730"/>
            <a:ext cx="2106075" cy="200856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9" name="Oval 68"/>
          <p:cNvSpPr/>
          <p:nvPr/>
        </p:nvSpPr>
        <p:spPr>
          <a:xfrm>
            <a:off x="4648200" y="501299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484986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91000" y="350047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313525" y="30044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71600" y="358129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143000" y="416273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5" idx="6"/>
            <a:endCxn id="72" idx="2"/>
          </p:cNvCxnSpPr>
          <p:nvPr/>
        </p:nvCxnSpPr>
        <p:spPr>
          <a:xfrm>
            <a:off x="2542125" y="3118730"/>
            <a:ext cx="1648875" cy="49604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80" idx="7"/>
            <a:endCxn id="72" idx="2"/>
          </p:cNvCxnSpPr>
          <p:nvPr/>
        </p:nvCxnSpPr>
        <p:spPr>
          <a:xfrm>
            <a:off x="1566722" y="3614774"/>
            <a:ext cx="2624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1" idx="6"/>
            <a:endCxn id="72" idx="2"/>
          </p:cNvCxnSpPr>
          <p:nvPr/>
        </p:nvCxnSpPr>
        <p:spPr>
          <a:xfrm flipV="1">
            <a:off x="1371600" y="3614774"/>
            <a:ext cx="2819400" cy="134939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5" name="Oval 84"/>
          <p:cNvSpPr/>
          <p:nvPr/>
        </p:nvSpPr>
        <p:spPr>
          <a:xfrm>
            <a:off x="4533900" y="4237314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5" idx="6"/>
            <a:endCxn id="85" idx="2"/>
          </p:cNvCxnSpPr>
          <p:nvPr/>
        </p:nvCxnSpPr>
        <p:spPr>
          <a:xfrm>
            <a:off x="2542125" y="3118730"/>
            <a:ext cx="1991775" cy="123288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stCxn id="81" idx="0"/>
            <a:endCxn id="72" idx="2"/>
          </p:cNvCxnSpPr>
          <p:nvPr/>
        </p:nvCxnSpPr>
        <p:spPr>
          <a:xfrm flipV="1">
            <a:off x="1257300" y="3614774"/>
            <a:ext cx="2933700" cy="547956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8" name="Oval 87"/>
          <p:cNvSpPr/>
          <p:nvPr/>
        </p:nvSpPr>
        <p:spPr>
          <a:xfrm>
            <a:off x="4635858" y="55867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47800" y="579120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217400" y="535236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99447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423712" y="623442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1" idx="6"/>
            <a:endCxn id="92" idx="2"/>
          </p:cNvCxnSpPr>
          <p:nvPr/>
        </p:nvCxnSpPr>
        <p:spPr>
          <a:xfrm>
            <a:off x="1446000" y="5466668"/>
            <a:ext cx="2859300" cy="64210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5" name="Straight Connector 94"/>
          <p:cNvCxnSpPr>
            <a:stCxn id="89" idx="6"/>
            <a:endCxn id="69" idx="2"/>
          </p:cNvCxnSpPr>
          <p:nvPr/>
        </p:nvCxnSpPr>
        <p:spPr>
          <a:xfrm flipV="1">
            <a:off x="1676400" y="5127298"/>
            <a:ext cx="2971800" cy="77820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81" idx="5"/>
            <a:endCxn id="88" idx="0"/>
          </p:cNvCxnSpPr>
          <p:nvPr/>
        </p:nvCxnSpPr>
        <p:spPr>
          <a:xfrm>
            <a:off x="1338122" y="4357852"/>
            <a:ext cx="3412036" cy="122887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5610430" y="5329231"/>
            <a:ext cx="89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WQ</a:t>
            </a:r>
            <a:r>
              <a:rPr lang="en-US" sz="3200" baseline="-250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10430" y="4843796"/>
            <a:ext cx="98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WQ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3770" y="51384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7151432" y="4885843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#VMs A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0970" y="5419243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#VMs B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534230" y="5380606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229157" y="5394995"/>
            <a:ext cx="12157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8" idx="6"/>
            <a:endCxn id="66" idx="0"/>
          </p:cNvCxnSpPr>
          <p:nvPr/>
        </p:nvCxnSpPr>
        <p:spPr>
          <a:xfrm>
            <a:off x="1790700" y="3404836"/>
            <a:ext cx="1262587" cy="303163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1562100" y="329053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3" idx="6"/>
            <a:endCxn id="50" idx="2"/>
          </p:cNvCxnSpPr>
          <p:nvPr/>
        </p:nvCxnSpPr>
        <p:spPr>
          <a:xfrm>
            <a:off x="2057400" y="3320783"/>
            <a:ext cx="2476500" cy="1440267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4533900" y="464675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45704" y="4524243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5858" y="525271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28800" y="3206483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86875" y="3783349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78791" y="5123768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3" idx="6"/>
            <a:endCxn id="52" idx="2"/>
          </p:cNvCxnSpPr>
          <p:nvPr/>
        </p:nvCxnSpPr>
        <p:spPr>
          <a:xfrm>
            <a:off x="2057400" y="3320783"/>
            <a:ext cx="2578458" cy="204623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4" idx="7"/>
            <a:endCxn id="52" idx="2"/>
          </p:cNvCxnSpPr>
          <p:nvPr/>
        </p:nvCxnSpPr>
        <p:spPr>
          <a:xfrm>
            <a:off x="1081997" y="3816827"/>
            <a:ext cx="3553861" cy="155018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51" idx="6"/>
            <a:endCxn id="52" idx="2"/>
          </p:cNvCxnSpPr>
          <p:nvPr/>
        </p:nvCxnSpPr>
        <p:spPr>
          <a:xfrm>
            <a:off x="1174304" y="4638543"/>
            <a:ext cx="3461554" cy="72847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/>
          <p:cNvSpPr/>
          <p:nvPr/>
        </p:nvSpPr>
        <p:spPr>
          <a:xfrm>
            <a:off x="4394179" y="3809896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3" idx="6"/>
            <a:endCxn id="59" idx="2"/>
          </p:cNvCxnSpPr>
          <p:nvPr/>
        </p:nvCxnSpPr>
        <p:spPr>
          <a:xfrm>
            <a:off x="2057400" y="3320783"/>
            <a:ext cx="2336779" cy="60341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5" idx="0"/>
            <a:endCxn id="52" idx="2"/>
          </p:cNvCxnSpPr>
          <p:nvPr/>
        </p:nvCxnSpPr>
        <p:spPr>
          <a:xfrm>
            <a:off x="1193091" y="5123768"/>
            <a:ext cx="3442767" cy="24324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Oval 61"/>
          <p:cNvSpPr/>
          <p:nvPr/>
        </p:nvSpPr>
        <p:spPr>
          <a:xfrm>
            <a:off x="4151133" y="5788775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28800" y="6443372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09522" y="5604040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820575" y="6196529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38987" y="6436475"/>
            <a:ext cx="228600" cy="2286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4" idx="6"/>
            <a:endCxn id="65" idx="2"/>
          </p:cNvCxnSpPr>
          <p:nvPr/>
        </p:nvCxnSpPr>
        <p:spPr>
          <a:xfrm>
            <a:off x="1338122" y="5718340"/>
            <a:ext cx="2482453" cy="59248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63" idx="6"/>
            <a:endCxn id="50" idx="2"/>
          </p:cNvCxnSpPr>
          <p:nvPr/>
        </p:nvCxnSpPr>
        <p:spPr>
          <a:xfrm flipV="1">
            <a:off x="2057400" y="4761050"/>
            <a:ext cx="2476500" cy="17966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stCxn id="55" idx="5"/>
            <a:endCxn id="62" idx="2"/>
          </p:cNvCxnSpPr>
          <p:nvPr/>
        </p:nvCxnSpPr>
        <p:spPr>
          <a:xfrm>
            <a:off x="1273913" y="5318890"/>
            <a:ext cx="2877220" cy="58418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 rot="444424" flipH="1">
            <a:off x="2430027" y="2976222"/>
            <a:ext cx="588246" cy="355324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rot="444424" flipH="1">
            <a:off x="2582427" y="3128622"/>
            <a:ext cx="588246" cy="3553242"/>
          </a:xfrm>
          <a:prstGeom prst="ellipse">
            <a:avLst/>
          </a:prstGeom>
          <a:noFill/>
          <a:ln w="889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838199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Congestion proportionality in severely restricted context</a:t>
            </a:r>
          </a:p>
          <a:p>
            <a:r>
              <a:rPr lang="en-US" sz="2500" dirty="0" smtClean="0"/>
              <a:t>Per source-destination WFQ, total tenant weight </a:t>
            </a:r>
            <a:r>
              <a:rPr lang="en-US" sz="2500" dirty="0"/>
              <a:t>= # </a:t>
            </a:r>
            <a:r>
              <a:rPr lang="en-US" sz="2500" dirty="0" smtClean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99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29387" y="1268869"/>
            <a:ext cx="8599390" cy="4207429"/>
          </a:xfrm>
          <a:custGeom>
            <a:avLst/>
            <a:gdLst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44467 w 6157428"/>
              <a:gd name="connsiteY8" fmla="*/ 185505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542180 w 6157428"/>
              <a:gd name="connsiteY9" fmla="*/ 1880808 h 3942889"/>
              <a:gd name="connsiteX0" fmla="*/ 542180 w 6157428"/>
              <a:gd name="connsiteY0" fmla="*/ 1880808 h 3942889"/>
              <a:gd name="connsiteX1" fmla="*/ 387633 w 6157428"/>
              <a:gd name="connsiteY1" fmla="*/ 2473236 h 3942889"/>
              <a:gd name="connsiteX2" fmla="*/ 65661 w 6157428"/>
              <a:gd name="connsiteY2" fmla="*/ 3503546 h 3942889"/>
              <a:gd name="connsiteX3" fmla="*/ 1817188 w 6157428"/>
              <a:gd name="connsiteY3" fmla="*/ 3889912 h 3942889"/>
              <a:gd name="connsiteX4" fmla="*/ 4830844 w 6157428"/>
              <a:gd name="connsiteY4" fmla="*/ 3838396 h 3942889"/>
              <a:gd name="connsiteX5" fmla="*/ 6157368 w 6157428"/>
              <a:gd name="connsiteY5" fmla="*/ 3619455 h 3942889"/>
              <a:gd name="connsiteX6" fmla="*/ 4882360 w 6157428"/>
              <a:gd name="connsiteY6" fmla="*/ 245191 h 3942889"/>
              <a:gd name="connsiteX7" fmla="*/ 3864929 w 6157428"/>
              <a:gd name="connsiteY7" fmla="*/ 438374 h 3942889"/>
              <a:gd name="connsiteX8" fmla="*/ 2731588 w 6157428"/>
              <a:gd name="connsiteY8" fmla="*/ 1739140 h 3942889"/>
              <a:gd name="connsiteX9" fmla="*/ 1546732 w 6157428"/>
              <a:gd name="connsiteY9" fmla="*/ 1095196 h 3942889"/>
              <a:gd name="connsiteX10" fmla="*/ 542180 w 6157428"/>
              <a:gd name="connsiteY10" fmla="*/ 1880808 h 3942889"/>
              <a:gd name="connsiteX0" fmla="*/ 542180 w 6160675"/>
              <a:gd name="connsiteY0" fmla="*/ 1483442 h 3514627"/>
              <a:gd name="connsiteX1" fmla="*/ 387633 w 6160675"/>
              <a:gd name="connsiteY1" fmla="*/ 2075870 h 3514627"/>
              <a:gd name="connsiteX2" fmla="*/ 65661 w 6160675"/>
              <a:gd name="connsiteY2" fmla="*/ 3106180 h 3514627"/>
              <a:gd name="connsiteX3" fmla="*/ 1817188 w 6160675"/>
              <a:gd name="connsiteY3" fmla="*/ 3492546 h 3514627"/>
              <a:gd name="connsiteX4" fmla="*/ 4830844 w 6160675"/>
              <a:gd name="connsiteY4" fmla="*/ 3441030 h 3514627"/>
              <a:gd name="connsiteX5" fmla="*/ 6157368 w 6160675"/>
              <a:gd name="connsiteY5" fmla="*/ 3222089 h 3514627"/>
              <a:gd name="connsiteX6" fmla="*/ 4495994 w 6160675"/>
              <a:gd name="connsiteY6" fmla="*/ 1419047 h 3514627"/>
              <a:gd name="connsiteX7" fmla="*/ 3864929 w 6160675"/>
              <a:gd name="connsiteY7" fmla="*/ 41008 h 3514627"/>
              <a:gd name="connsiteX8" fmla="*/ 2731588 w 6160675"/>
              <a:gd name="connsiteY8" fmla="*/ 1341774 h 3514627"/>
              <a:gd name="connsiteX9" fmla="*/ 1546732 w 6160675"/>
              <a:gd name="connsiteY9" fmla="*/ 697830 h 3514627"/>
              <a:gd name="connsiteX10" fmla="*/ 542180 w 6160675"/>
              <a:gd name="connsiteY10" fmla="*/ 1483442 h 3514627"/>
              <a:gd name="connsiteX0" fmla="*/ 542180 w 5177768"/>
              <a:gd name="connsiteY0" fmla="*/ 1483823 h 3512961"/>
              <a:gd name="connsiteX1" fmla="*/ 387633 w 5177768"/>
              <a:gd name="connsiteY1" fmla="*/ 2076251 h 3512961"/>
              <a:gd name="connsiteX2" fmla="*/ 65661 w 5177768"/>
              <a:gd name="connsiteY2" fmla="*/ 3106561 h 3512961"/>
              <a:gd name="connsiteX3" fmla="*/ 1817188 w 5177768"/>
              <a:gd name="connsiteY3" fmla="*/ 3492927 h 3512961"/>
              <a:gd name="connsiteX4" fmla="*/ 4830844 w 5177768"/>
              <a:gd name="connsiteY4" fmla="*/ 3441411 h 3512961"/>
              <a:gd name="connsiteX5" fmla="*/ 5075542 w 5177768"/>
              <a:gd name="connsiteY5" fmla="*/ 3299743 h 3512961"/>
              <a:gd name="connsiteX6" fmla="*/ 4495994 w 5177768"/>
              <a:gd name="connsiteY6" fmla="*/ 1419428 h 3512961"/>
              <a:gd name="connsiteX7" fmla="*/ 3864929 w 5177768"/>
              <a:gd name="connsiteY7" fmla="*/ 41389 h 3512961"/>
              <a:gd name="connsiteX8" fmla="*/ 2731588 w 5177768"/>
              <a:gd name="connsiteY8" fmla="*/ 1342155 h 3512961"/>
              <a:gd name="connsiteX9" fmla="*/ 1546732 w 5177768"/>
              <a:gd name="connsiteY9" fmla="*/ 698211 h 3512961"/>
              <a:gd name="connsiteX10" fmla="*/ 542180 w 5177768"/>
              <a:gd name="connsiteY10" fmla="*/ 1483823 h 3512961"/>
              <a:gd name="connsiteX0" fmla="*/ 542180 w 5206246"/>
              <a:gd name="connsiteY0" fmla="*/ 1483823 h 3539394"/>
              <a:gd name="connsiteX1" fmla="*/ 387633 w 5206246"/>
              <a:gd name="connsiteY1" fmla="*/ 2076251 h 3539394"/>
              <a:gd name="connsiteX2" fmla="*/ 65661 w 5206246"/>
              <a:gd name="connsiteY2" fmla="*/ 3106561 h 3539394"/>
              <a:gd name="connsiteX3" fmla="*/ 1817188 w 5206246"/>
              <a:gd name="connsiteY3" fmla="*/ 3492927 h 3539394"/>
              <a:gd name="connsiteX4" fmla="*/ 5075542 w 5206246"/>
              <a:gd name="connsiteY4" fmla="*/ 3299743 h 3539394"/>
              <a:gd name="connsiteX5" fmla="*/ 4495994 w 5206246"/>
              <a:gd name="connsiteY5" fmla="*/ 1419428 h 3539394"/>
              <a:gd name="connsiteX6" fmla="*/ 3864929 w 5206246"/>
              <a:gd name="connsiteY6" fmla="*/ 41389 h 3539394"/>
              <a:gd name="connsiteX7" fmla="*/ 2731588 w 5206246"/>
              <a:gd name="connsiteY7" fmla="*/ 1342155 h 3539394"/>
              <a:gd name="connsiteX8" fmla="*/ 1546732 w 5206246"/>
              <a:gd name="connsiteY8" fmla="*/ 698211 h 3539394"/>
              <a:gd name="connsiteX9" fmla="*/ 542180 w 5206246"/>
              <a:gd name="connsiteY9" fmla="*/ 1483823 h 3539394"/>
              <a:gd name="connsiteX0" fmla="*/ 542180 w 5171367"/>
              <a:gd name="connsiteY0" fmla="*/ 1483823 h 3539394"/>
              <a:gd name="connsiteX1" fmla="*/ 387633 w 5171367"/>
              <a:gd name="connsiteY1" fmla="*/ 2076251 h 3539394"/>
              <a:gd name="connsiteX2" fmla="*/ 65661 w 5171367"/>
              <a:gd name="connsiteY2" fmla="*/ 3106561 h 3539394"/>
              <a:gd name="connsiteX3" fmla="*/ 1817188 w 5171367"/>
              <a:gd name="connsiteY3" fmla="*/ 3492927 h 3539394"/>
              <a:gd name="connsiteX4" fmla="*/ 5036906 w 5171367"/>
              <a:gd name="connsiteY4" fmla="*/ 3299743 h 3539394"/>
              <a:gd name="connsiteX5" fmla="*/ 4495994 w 5171367"/>
              <a:gd name="connsiteY5" fmla="*/ 1419428 h 3539394"/>
              <a:gd name="connsiteX6" fmla="*/ 3864929 w 5171367"/>
              <a:gd name="connsiteY6" fmla="*/ 41389 h 3539394"/>
              <a:gd name="connsiteX7" fmla="*/ 2731588 w 5171367"/>
              <a:gd name="connsiteY7" fmla="*/ 1342155 h 3539394"/>
              <a:gd name="connsiteX8" fmla="*/ 1546732 w 5171367"/>
              <a:gd name="connsiteY8" fmla="*/ 698211 h 3539394"/>
              <a:gd name="connsiteX9" fmla="*/ 542180 w 5171367"/>
              <a:gd name="connsiteY9" fmla="*/ 1483823 h 3539394"/>
              <a:gd name="connsiteX0" fmla="*/ 661785 w 5290972"/>
              <a:gd name="connsiteY0" fmla="*/ 1483823 h 3539394"/>
              <a:gd name="connsiteX1" fmla="*/ 105277 w 5290972"/>
              <a:gd name="connsiteY1" fmla="*/ 1553831 h 3539394"/>
              <a:gd name="connsiteX2" fmla="*/ 185266 w 5290972"/>
              <a:gd name="connsiteY2" fmla="*/ 3106561 h 3539394"/>
              <a:gd name="connsiteX3" fmla="*/ 1936793 w 5290972"/>
              <a:gd name="connsiteY3" fmla="*/ 3492927 h 3539394"/>
              <a:gd name="connsiteX4" fmla="*/ 5156511 w 5290972"/>
              <a:gd name="connsiteY4" fmla="*/ 3299743 h 3539394"/>
              <a:gd name="connsiteX5" fmla="*/ 4615599 w 5290972"/>
              <a:gd name="connsiteY5" fmla="*/ 1419428 h 3539394"/>
              <a:gd name="connsiteX6" fmla="*/ 3984534 w 5290972"/>
              <a:gd name="connsiteY6" fmla="*/ 41389 h 3539394"/>
              <a:gd name="connsiteX7" fmla="*/ 2851193 w 5290972"/>
              <a:gd name="connsiteY7" fmla="*/ 1342155 h 3539394"/>
              <a:gd name="connsiteX8" fmla="*/ 1666337 w 5290972"/>
              <a:gd name="connsiteY8" fmla="*/ 698211 h 3539394"/>
              <a:gd name="connsiteX9" fmla="*/ 661785 w 5290972"/>
              <a:gd name="connsiteY9" fmla="*/ 1483823 h 3539394"/>
              <a:gd name="connsiteX0" fmla="*/ 1729855 w 5354490"/>
              <a:gd name="connsiteY0" fmla="*/ 698211 h 3539394"/>
              <a:gd name="connsiteX1" fmla="*/ 168795 w 5354490"/>
              <a:gd name="connsiteY1" fmla="*/ 1553831 h 3539394"/>
              <a:gd name="connsiteX2" fmla="*/ 248784 w 5354490"/>
              <a:gd name="connsiteY2" fmla="*/ 3106561 h 3539394"/>
              <a:gd name="connsiteX3" fmla="*/ 2000311 w 5354490"/>
              <a:gd name="connsiteY3" fmla="*/ 3492927 h 3539394"/>
              <a:gd name="connsiteX4" fmla="*/ 5220029 w 5354490"/>
              <a:gd name="connsiteY4" fmla="*/ 3299743 h 3539394"/>
              <a:gd name="connsiteX5" fmla="*/ 4679117 w 5354490"/>
              <a:gd name="connsiteY5" fmla="*/ 1419428 h 3539394"/>
              <a:gd name="connsiteX6" fmla="*/ 4048052 w 5354490"/>
              <a:gd name="connsiteY6" fmla="*/ 41389 h 3539394"/>
              <a:gd name="connsiteX7" fmla="*/ 2914711 w 5354490"/>
              <a:gd name="connsiteY7" fmla="*/ 1342155 h 3539394"/>
              <a:gd name="connsiteX8" fmla="*/ 1729855 w 5354490"/>
              <a:gd name="connsiteY8" fmla="*/ 698211 h 3539394"/>
              <a:gd name="connsiteX0" fmla="*/ 534067 w 5284193"/>
              <a:gd name="connsiteY0" fmla="*/ 587 h 3771934"/>
              <a:gd name="connsiteX1" fmla="*/ 98498 w 5284193"/>
              <a:gd name="connsiteY1" fmla="*/ 1786371 h 3771934"/>
              <a:gd name="connsiteX2" fmla="*/ 178487 w 5284193"/>
              <a:gd name="connsiteY2" fmla="*/ 3339101 h 3771934"/>
              <a:gd name="connsiteX3" fmla="*/ 1930014 w 5284193"/>
              <a:gd name="connsiteY3" fmla="*/ 3725467 h 3771934"/>
              <a:gd name="connsiteX4" fmla="*/ 5149732 w 5284193"/>
              <a:gd name="connsiteY4" fmla="*/ 3532283 h 3771934"/>
              <a:gd name="connsiteX5" fmla="*/ 4608820 w 5284193"/>
              <a:gd name="connsiteY5" fmla="*/ 1651968 h 3771934"/>
              <a:gd name="connsiteX6" fmla="*/ 3977755 w 5284193"/>
              <a:gd name="connsiteY6" fmla="*/ 273929 h 3771934"/>
              <a:gd name="connsiteX7" fmla="*/ 2844414 w 5284193"/>
              <a:gd name="connsiteY7" fmla="*/ 1574695 h 3771934"/>
              <a:gd name="connsiteX8" fmla="*/ 534067 w 5284193"/>
              <a:gd name="connsiteY8" fmla="*/ 587 h 3771934"/>
              <a:gd name="connsiteX0" fmla="*/ 534067 w 5284193"/>
              <a:gd name="connsiteY0" fmla="*/ 362 h 3771709"/>
              <a:gd name="connsiteX1" fmla="*/ 98498 w 5284193"/>
              <a:gd name="connsiteY1" fmla="*/ 1786146 h 3771709"/>
              <a:gd name="connsiteX2" fmla="*/ 178487 w 5284193"/>
              <a:gd name="connsiteY2" fmla="*/ 3338876 h 3771709"/>
              <a:gd name="connsiteX3" fmla="*/ 1930014 w 5284193"/>
              <a:gd name="connsiteY3" fmla="*/ 3725242 h 3771709"/>
              <a:gd name="connsiteX4" fmla="*/ 5149732 w 5284193"/>
              <a:gd name="connsiteY4" fmla="*/ 3532058 h 3771709"/>
              <a:gd name="connsiteX5" fmla="*/ 4608820 w 5284193"/>
              <a:gd name="connsiteY5" fmla="*/ 1651743 h 3771709"/>
              <a:gd name="connsiteX6" fmla="*/ 3977755 w 5284193"/>
              <a:gd name="connsiteY6" fmla="*/ 273704 h 3771709"/>
              <a:gd name="connsiteX7" fmla="*/ 2219141 w 5284193"/>
              <a:gd name="connsiteY7" fmla="*/ 2568342 h 3771709"/>
              <a:gd name="connsiteX8" fmla="*/ 534067 w 5284193"/>
              <a:gd name="connsiteY8" fmla="*/ 362 h 3771709"/>
              <a:gd name="connsiteX0" fmla="*/ 534067 w 5268466"/>
              <a:gd name="connsiteY0" fmla="*/ 112894 h 3884241"/>
              <a:gd name="connsiteX1" fmla="*/ 98498 w 5268466"/>
              <a:gd name="connsiteY1" fmla="*/ 1898678 h 3884241"/>
              <a:gd name="connsiteX2" fmla="*/ 178487 w 5268466"/>
              <a:gd name="connsiteY2" fmla="*/ 3451408 h 3884241"/>
              <a:gd name="connsiteX3" fmla="*/ 1930014 w 5268466"/>
              <a:gd name="connsiteY3" fmla="*/ 3837774 h 3884241"/>
              <a:gd name="connsiteX4" fmla="*/ 5149732 w 5268466"/>
              <a:gd name="connsiteY4" fmla="*/ 3644590 h 3884241"/>
              <a:gd name="connsiteX5" fmla="*/ 4608820 w 5268466"/>
              <a:gd name="connsiteY5" fmla="*/ 1764275 h 3884241"/>
              <a:gd name="connsiteX6" fmla="*/ 4949759 w 5268466"/>
              <a:gd name="connsiteY6" fmla="*/ 117616 h 3884241"/>
              <a:gd name="connsiteX7" fmla="*/ 3977755 w 5268466"/>
              <a:gd name="connsiteY7" fmla="*/ 386236 h 3884241"/>
              <a:gd name="connsiteX8" fmla="*/ 2219141 w 5268466"/>
              <a:gd name="connsiteY8" fmla="*/ 2680874 h 3884241"/>
              <a:gd name="connsiteX9" fmla="*/ 534067 w 5268466"/>
              <a:gd name="connsiteY9" fmla="*/ 112894 h 3884241"/>
              <a:gd name="connsiteX0" fmla="*/ 534067 w 5627511"/>
              <a:gd name="connsiteY0" fmla="*/ 112894 h 3884948"/>
              <a:gd name="connsiteX1" fmla="*/ 98498 w 5627511"/>
              <a:gd name="connsiteY1" fmla="*/ 1898678 h 3884948"/>
              <a:gd name="connsiteX2" fmla="*/ 178487 w 5627511"/>
              <a:gd name="connsiteY2" fmla="*/ 3451408 h 3884948"/>
              <a:gd name="connsiteX3" fmla="*/ 1930014 w 5627511"/>
              <a:gd name="connsiteY3" fmla="*/ 3837774 h 3884948"/>
              <a:gd name="connsiteX4" fmla="*/ 5149732 w 5627511"/>
              <a:gd name="connsiteY4" fmla="*/ 3644590 h 3884948"/>
              <a:gd name="connsiteX5" fmla="*/ 5591392 w 5627511"/>
              <a:gd name="connsiteY5" fmla="*/ 1751532 h 3884948"/>
              <a:gd name="connsiteX6" fmla="*/ 4949759 w 5627511"/>
              <a:gd name="connsiteY6" fmla="*/ 117616 h 3884948"/>
              <a:gd name="connsiteX7" fmla="*/ 3977755 w 5627511"/>
              <a:gd name="connsiteY7" fmla="*/ 386236 h 3884948"/>
              <a:gd name="connsiteX8" fmla="*/ 2219141 w 5627511"/>
              <a:gd name="connsiteY8" fmla="*/ 2680874 h 3884948"/>
              <a:gd name="connsiteX9" fmla="*/ 534067 w 5627511"/>
              <a:gd name="connsiteY9" fmla="*/ 112894 h 3884948"/>
              <a:gd name="connsiteX0" fmla="*/ 534067 w 5858895"/>
              <a:gd name="connsiteY0" fmla="*/ 112894 h 3927744"/>
              <a:gd name="connsiteX1" fmla="*/ 98498 w 5858895"/>
              <a:gd name="connsiteY1" fmla="*/ 1898678 h 3927744"/>
              <a:gd name="connsiteX2" fmla="*/ 178487 w 5858895"/>
              <a:gd name="connsiteY2" fmla="*/ 3451408 h 3927744"/>
              <a:gd name="connsiteX3" fmla="*/ 1930014 w 5858895"/>
              <a:gd name="connsiteY3" fmla="*/ 3837774 h 3927744"/>
              <a:gd name="connsiteX4" fmla="*/ 5551694 w 5858895"/>
              <a:gd name="connsiteY4" fmla="*/ 3721041 h 3927744"/>
              <a:gd name="connsiteX5" fmla="*/ 5591392 w 5858895"/>
              <a:gd name="connsiteY5" fmla="*/ 1751532 h 3927744"/>
              <a:gd name="connsiteX6" fmla="*/ 4949759 w 5858895"/>
              <a:gd name="connsiteY6" fmla="*/ 117616 h 3927744"/>
              <a:gd name="connsiteX7" fmla="*/ 3977755 w 5858895"/>
              <a:gd name="connsiteY7" fmla="*/ 386236 h 3927744"/>
              <a:gd name="connsiteX8" fmla="*/ 2219141 w 5858895"/>
              <a:gd name="connsiteY8" fmla="*/ 2680874 h 3927744"/>
              <a:gd name="connsiteX9" fmla="*/ 534067 w 5858895"/>
              <a:gd name="connsiteY9" fmla="*/ 112894 h 3927744"/>
              <a:gd name="connsiteX0" fmla="*/ 534067 w 5858895"/>
              <a:gd name="connsiteY0" fmla="*/ 86342 h 3901192"/>
              <a:gd name="connsiteX1" fmla="*/ 98498 w 5858895"/>
              <a:gd name="connsiteY1" fmla="*/ 1872126 h 3901192"/>
              <a:gd name="connsiteX2" fmla="*/ 178487 w 5858895"/>
              <a:gd name="connsiteY2" fmla="*/ 3424856 h 3901192"/>
              <a:gd name="connsiteX3" fmla="*/ 1930014 w 5858895"/>
              <a:gd name="connsiteY3" fmla="*/ 3811222 h 3901192"/>
              <a:gd name="connsiteX4" fmla="*/ 5551694 w 5858895"/>
              <a:gd name="connsiteY4" fmla="*/ 3694489 h 3901192"/>
              <a:gd name="connsiteX5" fmla="*/ 5591392 w 5858895"/>
              <a:gd name="connsiteY5" fmla="*/ 1724980 h 3901192"/>
              <a:gd name="connsiteX6" fmla="*/ 4949759 w 5858895"/>
              <a:gd name="connsiteY6" fmla="*/ 91064 h 3901192"/>
              <a:gd name="connsiteX7" fmla="*/ 3977755 w 5858895"/>
              <a:gd name="connsiteY7" fmla="*/ 359684 h 3901192"/>
              <a:gd name="connsiteX8" fmla="*/ 3627753 w 5858895"/>
              <a:gd name="connsiteY8" fmla="*/ 2015100 h 3901192"/>
              <a:gd name="connsiteX9" fmla="*/ 2219141 w 5858895"/>
              <a:gd name="connsiteY9" fmla="*/ 2654322 h 3901192"/>
              <a:gd name="connsiteX10" fmla="*/ 534067 w 5858895"/>
              <a:gd name="connsiteY10" fmla="*/ 86342 h 3901192"/>
              <a:gd name="connsiteX0" fmla="*/ 534067 w 5858895"/>
              <a:gd name="connsiteY0" fmla="*/ 81707 h 3896557"/>
              <a:gd name="connsiteX1" fmla="*/ 98498 w 5858895"/>
              <a:gd name="connsiteY1" fmla="*/ 1867491 h 3896557"/>
              <a:gd name="connsiteX2" fmla="*/ 178487 w 5858895"/>
              <a:gd name="connsiteY2" fmla="*/ 3420221 h 3896557"/>
              <a:gd name="connsiteX3" fmla="*/ 1930014 w 5858895"/>
              <a:gd name="connsiteY3" fmla="*/ 3806587 h 3896557"/>
              <a:gd name="connsiteX4" fmla="*/ 5551694 w 5858895"/>
              <a:gd name="connsiteY4" fmla="*/ 3689854 h 3896557"/>
              <a:gd name="connsiteX5" fmla="*/ 5591392 w 5858895"/>
              <a:gd name="connsiteY5" fmla="*/ 1720345 h 3896557"/>
              <a:gd name="connsiteX6" fmla="*/ 4949759 w 5858895"/>
              <a:gd name="connsiteY6" fmla="*/ 86429 h 3896557"/>
              <a:gd name="connsiteX7" fmla="*/ 4415445 w 5858895"/>
              <a:gd name="connsiteY7" fmla="*/ 380533 h 3896557"/>
              <a:gd name="connsiteX8" fmla="*/ 3627753 w 5858895"/>
              <a:gd name="connsiteY8" fmla="*/ 2010465 h 3896557"/>
              <a:gd name="connsiteX9" fmla="*/ 2219141 w 5858895"/>
              <a:gd name="connsiteY9" fmla="*/ 2649687 h 3896557"/>
              <a:gd name="connsiteX10" fmla="*/ 534067 w 5858895"/>
              <a:gd name="connsiteY10" fmla="*/ 81707 h 3896557"/>
              <a:gd name="connsiteX0" fmla="*/ 534067 w 5883887"/>
              <a:gd name="connsiteY0" fmla="*/ 405 h 3815255"/>
              <a:gd name="connsiteX1" fmla="*/ 98498 w 5883887"/>
              <a:gd name="connsiteY1" fmla="*/ 1786189 h 3815255"/>
              <a:gd name="connsiteX2" fmla="*/ 178487 w 5883887"/>
              <a:gd name="connsiteY2" fmla="*/ 3338919 h 3815255"/>
              <a:gd name="connsiteX3" fmla="*/ 1930014 w 5883887"/>
              <a:gd name="connsiteY3" fmla="*/ 3725285 h 3815255"/>
              <a:gd name="connsiteX4" fmla="*/ 5551694 w 5883887"/>
              <a:gd name="connsiteY4" fmla="*/ 3608552 h 3815255"/>
              <a:gd name="connsiteX5" fmla="*/ 5591392 w 5883887"/>
              <a:gd name="connsiteY5" fmla="*/ 1639043 h 3815255"/>
              <a:gd name="connsiteX6" fmla="*/ 4415445 w 5883887"/>
              <a:gd name="connsiteY6" fmla="*/ 299231 h 3815255"/>
              <a:gd name="connsiteX7" fmla="*/ 3627753 w 5883887"/>
              <a:gd name="connsiteY7" fmla="*/ 1929163 h 3815255"/>
              <a:gd name="connsiteX8" fmla="*/ 2219141 w 5883887"/>
              <a:gd name="connsiteY8" fmla="*/ 2568385 h 3815255"/>
              <a:gd name="connsiteX9" fmla="*/ 534067 w 5883887"/>
              <a:gd name="connsiteY9" fmla="*/ 405 h 3815255"/>
              <a:gd name="connsiteX0" fmla="*/ 534067 w 5872311"/>
              <a:gd name="connsiteY0" fmla="*/ 33991 h 3848841"/>
              <a:gd name="connsiteX1" fmla="*/ 98498 w 5872311"/>
              <a:gd name="connsiteY1" fmla="*/ 1819775 h 3848841"/>
              <a:gd name="connsiteX2" fmla="*/ 178487 w 5872311"/>
              <a:gd name="connsiteY2" fmla="*/ 3372505 h 3848841"/>
              <a:gd name="connsiteX3" fmla="*/ 1930014 w 5872311"/>
              <a:gd name="connsiteY3" fmla="*/ 3758871 h 3848841"/>
              <a:gd name="connsiteX4" fmla="*/ 5551694 w 5872311"/>
              <a:gd name="connsiteY4" fmla="*/ 3642138 h 3848841"/>
              <a:gd name="connsiteX5" fmla="*/ 5591392 w 5872311"/>
              <a:gd name="connsiteY5" fmla="*/ 1672629 h 3848841"/>
              <a:gd name="connsiteX6" fmla="*/ 4656622 w 5872311"/>
              <a:gd name="connsiteY6" fmla="*/ 1525 h 3848841"/>
              <a:gd name="connsiteX7" fmla="*/ 3627753 w 5872311"/>
              <a:gd name="connsiteY7" fmla="*/ 1962749 h 3848841"/>
              <a:gd name="connsiteX8" fmla="*/ 2219141 w 5872311"/>
              <a:gd name="connsiteY8" fmla="*/ 2601971 h 3848841"/>
              <a:gd name="connsiteX9" fmla="*/ 534067 w 5872311"/>
              <a:gd name="connsiteY9" fmla="*/ 33991 h 3848841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627753 w 5872311"/>
              <a:gd name="connsiteY8" fmla="*/ 1966754 h 3852846"/>
              <a:gd name="connsiteX9" fmla="*/ 2219141 w 5872311"/>
              <a:gd name="connsiteY9" fmla="*/ 2605976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627753 w 5872311"/>
              <a:gd name="connsiteY8" fmla="*/ 1966754 h 3852846"/>
              <a:gd name="connsiteX9" fmla="*/ 2104285 w 5872311"/>
              <a:gd name="connsiteY9" fmla="*/ 2577482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577816 w 5872311"/>
              <a:gd name="connsiteY8" fmla="*/ 2194704 h 3852846"/>
              <a:gd name="connsiteX9" fmla="*/ 2104285 w 5872311"/>
              <a:gd name="connsiteY9" fmla="*/ 2577482 h 3852846"/>
              <a:gd name="connsiteX10" fmla="*/ 534067 w 5872311"/>
              <a:gd name="connsiteY10" fmla="*/ 37996 h 3852846"/>
              <a:gd name="connsiteX0" fmla="*/ 534067 w 5872311"/>
              <a:gd name="connsiteY0" fmla="*/ 37996 h 3852846"/>
              <a:gd name="connsiteX1" fmla="*/ 98498 w 5872311"/>
              <a:gd name="connsiteY1" fmla="*/ 1823780 h 3852846"/>
              <a:gd name="connsiteX2" fmla="*/ 178487 w 5872311"/>
              <a:gd name="connsiteY2" fmla="*/ 3376510 h 3852846"/>
              <a:gd name="connsiteX3" fmla="*/ 1930014 w 5872311"/>
              <a:gd name="connsiteY3" fmla="*/ 3762876 h 3852846"/>
              <a:gd name="connsiteX4" fmla="*/ 5551694 w 5872311"/>
              <a:gd name="connsiteY4" fmla="*/ 3646143 h 3852846"/>
              <a:gd name="connsiteX5" fmla="*/ 5591392 w 5872311"/>
              <a:gd name="connsiteY5" fmla="*/ 1676634 h 3852846"/>
              <a:gd name="connsiteX6" fmla="*/ 4656622 w 5872311"/>
              <a:gd name="connsiteY6" fmla="*/ 5530 h 3852846"/>
              <a:gd name="connsiteX7" fmla="*/ 4260129 w 5872311"/>
              <a:gd name="connsiteY7" fmla="*/ 1244675 h 3852846"/>
              <a:gd name="connsiteX8" fmla="*/ 3577816 w 5872311"/>
              <a:gd name="connsiteY8" fmla="*/ 2194704 h 3852846"/>
              <a:gd name="connsiteX9" fmla="*/ 1839617 w 5872311"/>
              <a:gd name="connsiteY9" fmla="*/ 2271174 h 3852846"/>
              <a:gd name="connsiteX10" fmla="*/ 534067 w 5872311"/>
              <a:gd name="connsiteY10" fmla="*/ 37996 h 3852846"/>
              <a:gd name="connsiteX0" fmla="*/ 534067 w 5872311"/>
              <a:gd name="connsiteY0" fmla="*/ 38183 h 3853033"/>
              <a:gd name="connsiteX1" fmla="*/ 98498 w 5872311"/>
              <a:gd name="connsiteY1" fmla="*/ 1823967 h 3853033"/>
              <a:gd name="connsiteX2" fmla="*/ 178487 w 5872311"/>
              <a:gd name="connsiteY2" fmla="*/ 3376697 h 3853033"/>
              <a:gd name="connsiteX3" fmla="*/ 1930014 w 5872311"/>
              <a:gd name="connsiteY3" fmla="*/ 3763063 h 3853033"/>
              <a:gd name="connsiteX4" fmla="*/ 5551694 w 5872311"/>
              <a:gd name="connsiteY4" fmla="*/ 3646330 h 3853033"/>
              <a:gd name="connsiteX5" fmla="*/ 5591392 w 5872311"/>
              <a:gd name="connsiteY5" fmla="*/ 1676821 h 3853033"/>
              <a:gd name="connsiteX6" fmla="*/ 4656622 w 5872311"/>
              <a:gd name="connsiteY6" fmla="*/ 5717 h 3853033"/>
              <a:gd name="connsiteX7" fmla="*/ 4260129 w 5872311"/>
              <a:gd name="connsiteY7" fmla="*/ 1244862 h 3853033"/>
              <a:gd name="connsiteX8" fmla="*/ 3577816 w 5872311"/>
              <a:gd name="connsiteY8" fmla="*/ 2194891 h 3853033"/>
              <a:gd name="connsiteX9" fmla="*/ 1839617 w 5872311"/>
              <a:gd name="connsiteY9" fmla="*/ 2271361 h 3853033"/>
              <a:gd name="connsiteX10" fmla="*/ 534067 w 5872311"/>
              <a:gd name="connsiteY10" fmla="*/ 38183 h 3853033"/>
              <a:gd name="connsiteX0" fmla="*/ 534067 w 5872311"/>
              <a:gd name="connsiteY0" fmla="*/ 38069 h 3852919"/>
              <a:gd name="connsiteX1" fmla="*/ 98498 w 5872311"/>
              <a:gd name="connsiteY1" fmla="*/ 1823853 h 3852919"/>
              <a:gd name="connsiteX2" fmla="*/ 178487 w 5872311"/>
              <a:gd name="connsiteY2" fmla="*/ 3376583 h 3852919"/>
              <a:gd name="connsiteX3" fmla="*/ 1930014 w 5872311"/>
              <a:gd name="connsiteY3" fmla="*/ 3762949 h 3852919"/>
              <a:gd name="connsiteX4" fmla="*/ 5551694 w 5872311"/>
              <a:gd name="connsiteY4" fmla="*/ 3646216 h 3852919"/>
              <a:gd name="connsiteX5" fmla="*/ 5591392 w 5872311"/>
              <a:gd name="connsiteY5" fmla="*/ 1676707 h 3852919"/>
              <a:gd name="connsiteX6" fmla="*/ 4656622 w 5872311"/>
              <a:gd name="connsiteY6" fmla="*/ 5603 h 3852919"/>
              <a:gd name="connsiteX7" fmla="*/ 4300079 w 5872311"/>
              <a:gd name="connsiteY7" fmla="*/ 1266118 h 3852919"/>
              <a:gd name="connsiteX8" fmla="*/ 3577816 w 5872311"/>
              <a:gd name="connsiteY8" fmla="*/ 2194777 h 3852919"/>
              <a:gd name="connsiteX9" fmla="*/ 1839617 w 5872311"/>
              <a:gd name="connsiteY9" fmla="*/ 2271247 h 3852919"/>
              <a:gd name="connsiteX10" fmla="*/ 534067 w 5872311"/>
              <a:gd name="connsiteY10" fmla="*/ 38069 h 3852919"/>
              <a:gd name="connsiteX0" fmla="*/ 534067 w 5872311"/>
              <a:gd name="connsiteY0" fmla="*/ 38069 h 3852919"/>
              <a:gd name="connsiteX1" fmla="*/ 98498 w 5872311"/>
              <a:gd name="connsiteY1" fmla="*/ 1823853 h 3852919"/>
              <a:gd name="connsiteX2" fmla="*/ 178487 w 5872311"/>
              <a:gd name="connsiteY2" fmla="*/ 3376583 h 3852919"/>
              <a:gd name="connsiteX3" fmla="*/ 1930014 w 5872311"/>
              <a:gd name="connsiteY3" fmla="*/ 3762949 h 3852919"/>
              <a:gd name="connsiteX4" fmla="*/ 5551694 w 5872311"/>
              <a:gd name="connsiteY4" fmla="*/ 3646216 h 3852919"/>
              <a:gd name="connsiteX5" fmla="*/ 5591392 w 5872311"/>
              <a:gd name="connsiteY5" fmla="*/ 1676707 h 3852919"/>
              <a:gd name="connsiteX6" fmla="*/ 4656622 w 5872311"/>
              <a:gd name="connsiteY6" fmla="*/ 5603 h 3852919"/>
              <a:gd name="connsiteX7" fmla="*/ 4300079 w 5872311"/>
              <a:gd name="connsiteY7" fmla="*/ 1266118 h 3852919"/>
              <a:gd name="connsiteX8" fmla="*/ 3577816 w 5872311"/>
              <a:gd name="connsiteY8" fmla="*/ 2194777 h 3852919"/>
              <a:gd name="connsiteX9" fmla="*/ 1839617 w 5872311"/>
              <a:gd name="connsiteY9" fmla="*/ 2271247 h 3852919"/>
              <a:gd name="connsiteX10" fmla="*/ 534067 w 5872311"/>
              <a:gd name="connsiteY10" fmla="*/ 38069 h 3852919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72311"/>
              <a:gd name="connsiteY0" fmla="*/ 38382 h 3853232"/>
              <a:gd name="connsiteX1" fmla="*/ 98498 w 5872311"/>
              <a:gd name="connsiteY1" fmla="*/ 1824166 h 3853232"/>
              <a:gd name="connsiteX2" fmla="*/ 178487 w 5872311"/>
              <a:gd name="connsiteY2" fmla="*/ 3376896 h 3853232"/>
              <a:gd name="connsiteX3" fmla="*/ 1930014 w 5872311"/>
              <a:gd name="connsiteY3" fmla="*/ 3763262 h 3853232"/>
              <a:gd name="connsiteX4" fmla="*/ 5551694 w 5872311"/>
              <a:gd name="connsiteY4" fmla="*/ 3646529 h 3853232"/>
              <a:gd name="connsiteX5" fmla="*/ 5591392 w 5872311"/>
              <a:gd name="connsiteY5" fmla="*/ 1677020 h 3853232"/>
              <a:gd name="connsiteX6" fmla="*/ 4656622 w 5872311"/>
              <a:gd name="connsiteY6" fmla="*/ 5916 h 3853232"/>
              <a:gd name="connsiteX7" fmla="*/ 4300079 w 5872311"/>
              <a:gd name="connsiteY7" fmla="*/ 1266431 h 3853232"/>
              <a:gd name="connsiteX8" fmla="*/ 3577816 w 5872311"/>
              <a:gd name="connsiteY8" fmla="*/ 2195090 h 3853232"/>
              <a:gd name="connsiteX9" fmla="*/ 1839617 w 5872311"/>
              <a:gd name="connsiteY9" fmla="*/ 2271560 h 3853232"/>
              <a:gd name="connsiteX10" fmla="*/ 534067 w 5872311"/>
              <a:gd name="connsiteY10" fmla="*/ 38382 h 3853232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66050"/>
              <a:gd name="connsiteY0" fmla="*/ 483 h 3815333"/>
              <a:gd name="connsiteX1" fmla="*/ 98498 w 5866050"/>
              <a:gd name="connsiteY1" fmla="*/ 1786267 h 3815333"/>
              <a:gd name="connsiteX2" fmla="*/ 178487 w 5866050"/>
              <a:gd name="connsiteY2" fmla="*/ 3338997 h 3815333"/>
              <a:gd name="connsiteX3" fmla="*/ 1930014 w 5866050"/>
              <a:gd name="connsiteY3" fmla="*/ 3725363 h 3815333"/>
              <a:gd name="connsiteX4" fmla="*/ 5551694 w 5866050"/>
              <a:gd name="connsiteY4" fmla="*/ 3608630 h 3815333"/>
              <a:gd name="connsiteX5" fmla="*/ 5591392 w 5866050"/>
              <a:gd name="connsiteY5" fmla="*/ 1639121 h 3815333"/>
              <a:gd name="connsiteX6" fmla="*/ 4791453 w 5866050"/>
              <a:gd name="connsiteY6" fmla="*/ 17882 h 3815333"/>
              <a:gd name="connsiteX7" fmla="*/ 4300079 w 5866050"/>
              <a:gd name="connsiteY7" fmla="*/ 1228532 h 3815333"/>
              <a:gd name="connsiteX8" fmla="*/ 3577816 w 5866050"/>
              <a:gd name="connsiteY8" fmla="*/ 2157191 h 3815333"/>
              <a:gd name="connsiteX9" fmla="*/ 1839617 w 5866050"/>
              <a:gd name="connsiteY9" fmla="*/ 2233661 h 3815333"/>
              <a:gd name="connsiteX10" fmla="*/ 534067 w 5866050"/>
              <a:gd name="connsiteY10" fmla="*/ 483 h 3815333"/>
              <a:gd name="connsiteX0" fmla="*/ 534067 w 5854158"/>
              <a:gd name="connsiteY0" fmla="*/ 483 h 3813421"/>
              <a:gd name="connsiteX1" fmla="*/ 98498 w 5854158"/>
              <a:gd name="connsiteY1" fmla="*/ 1786267 h 3813421"/>
              <a:gd name="connsiteX2" fmla="*/ 178487 w 5854158"/>
              <a:gd name="connsiteY2" fmla="*/ 3338997 h 3813421"/>
              <a:gd name="connsiteX3" fmla="*/ 1930014 w 5854158"/>
              <a:gd name="connsiteY3" fmla="*/ 3725363 h 3813421"/>
              <a:gd name="connsiteX4" fmla="*/ 5551694 w 5854158"/>
              <a:gd name="connsiteY4" fmla="*/ 3608630 h 3813421"/>
              <a:gd name="connsiteX5" fmla="*/ 5561430 w 5854158"/>
              <a:gd name="connsiteY5" fmla="*/ 1667615 h 3813421"/>
              <a:gd name="connsiteX6" fmla="*/ 4791453 w 5854158"/>
              <a:gd name="connsiteY6" fmla="*/ 17882 h 3813421"/>
              <a:gd name="connsiteX7" fmla="*/ 4300079 w 5854158"/>
              <a:gd name="connsiteY7" fmla="*/ 1228532 h 3813421"/>
              <a:gd name="connsiteX8" fmla="*/ 3577816 w 5854158"/>
              <a:gd name="connsiteY8" fmla="*/ 2157191 h 3813421"/>
              <a:gd name="connsiteX9" fmla="*/ 1839617 w 5854158"/>
              <a:gd name="connsiteY9" fmla="*/ 2233661 h 3813421"/>
              <a:gd name="connsiteX10" fmla="*/ 534067 w 5854158"/>
              <a:gd name="connsiteY10" fmla="*/ 483 h 3813421"/>
              <a:gd name="connsiteX0" fmla="*/ 534067 w 5866262"/>
              <a:gd name="connsiteY0" fmla="*/ 483 h 3813421"/>
              <a:gd name="connsiteX1" fmla="*/ 98498 w 5866262"/>
              <a:gd name="connsiteY1" fmla="*/ 1786267 h 3813421"/>
              <a:gd name="connsiteX2" fmla="*/ 178487 w 5866262"/>
              <a:gd name="connsiteY2" fmla="*/ 3338997 h 3813421"/>
              <a:gd name="connsiteX3" fmla="*/ 1930014 w 5866262"/>
              <a:gd name="connsiteY3" fmla="*/ 3725363 h 3813421"/>
              <a:gd name="connsiteX4" fmla="*/ 5551694 w 5866262"/>
              <a:gd name="connsiteY4" fmla="*/ 3608630 h 3813421"/>
              <a:gd name="connsiteX5" fmla="*/ 5561430 w 5866262"/>
              <a:gd name="connsiteY5" fmla="*/ 1667615 h 3813421"/>
              <a:gd name="connsiteX6" fmla="*/ 4791453 w 5866262"/>
              <a:gd name="connsiteY6" fmla="*/ 17882 h 3813421"/>
              <a:gd name="connsiteX7" fmla="*/ 4300079 w 5866262"/>
              <a:gd name="connsiteY7" fmla="*/ 1228532 h 3813421"/>
              <a:gd name="connsiteX8" fmla="*/ 3577816 w 5866262"/>
              <a:gd name="connsiteY8" fmla="*/ 2157191 h 3813421"/>
              <a:gd name="connsiteX9" fmla="*/ 1839617 w 5866262"/>
              <a:gd name="connsiteY9" fmla="*/ 2233661 h 3813421"/>
              <a:gd name="connsiteX10" fmla="*/ 534067 w 5866262"/>
              <a:gd name="connsiteY10" fmla="*/ 483 h 3813421"/>
              <a:gd name="connsiteX0" fmla="*/ 534067 w 5854595"/>
              <a:gd name="connsiteY0" fmla="*/ 483 h 3813421"/>
              <a:gd name="connsiteX1" fmla="*/ 98498 w 5854595"/>
              <a:gd name="connsiteY1" fmla="*/ 1786267 h 3813421"/>
              <a:gd name="connsiteX2" fmla="*/ 178487 w 5854595"/>
              <a:gd name="connsiteY2" fmla="*/ 3338997 h 3813421"/>
              <a:gd name="connsiteX3" fmla="*/ 1930014 w 5854595"/>
              <a:gd name="connsiteY3" fmla="*/ 3725363 h 3813421"/>
              <a:gd name="connsiteX4" fmla="*/ 5551694 w 5854595"/>
              <a:gd name="connsiteY4" fmla="*/ 3608630 h 3813421"/>
              <a:gd name="connsiteX5" fmla="*/ 5561430 w 5854595"/>
              <a:gd name="connsiteY5" fmla="*/ 1667615 h 3813421"/>
              <a:gd name="connsiteX6" fmla="*/ 4781466 w 5854595"/>
              <a:gd name="connsiteY6" fmla="*/ 81993 h 3813421"/>
              <a:gd name="connsiteX7" fmla="*/ 4300079 w 5854595"/>
              <a:gd name="connsiteY7" fmla="*/ 1228532 h 3813421"/>
              <a:gd name="connsiteX8" fmla="*/ 3577816 w 5854595"/>
              <a:gd name="connsiteY8" fmla="*/ 2157191 h 3813421"/>
              <a:gd name="connsiteX9" fmla="*/ 1839617 w 5854595"/>
              <a:gd name="connsiteY9" fmla="*/ 2233661 h 3813421"/>
              <a:gd name="connsiteX10" fmla="*/ 534067 w 5854595"/>
              <a:gd name="connsiteY10" fmla="*/ 483 h 3813421"/>
              <a:gd name="connsiteX0" fmla="*/ 534067 w 5854595"/>
              <a:gd name="connsiteY0" fmla="*/ 483 h 3813421"/>
              <a:gd name="connsiteX1" fmla="*/ 98498 w 5854595"/>
              <a:gd name="connsiteY1" fmla="*/ 1786267 h 3813421"/>
              <a:gd name="connsiteX2" fmla="*/ 178487 w 5854595"/>
              <a:gd name="connsiteY2" fmla="*/ 3338997 h 3813421"/>
              <a:gd name="connsiteX3" fmla="*/ 1930014 w 5854595"/>
              <a:gd name="connsiteY3" fmla="*/ 3725363 h 3813421"/>
              <a:gd name="connsiteX4" fmla="*/ 5551694 w 5854595"/>
              <a:gd name="connsiteY4" fmla="*/ 3608630 h 3813421"/>
              <a:gd name="connsiteX5" fmla="*/ 5561430 w 5854595"/>
              <a:gd name="connsiteY5" fmla="*/ 1667615 h 3813421"/>
              <a:gd name="connsiteX6" fmla="*/ 4781466 w 5854595"/>
              <a:gd name="connsiteY6" fmla="*/ 81993 h 3813421"/>
              <a:gd name="connsiteX7" fmla="*/ 4300079 w 5854595"/>
              <a:gd name="connsiteY7" fmla="*/ 1228532 h 3813421"/>
              <a:gd name="connsiteX8" fmla="*/ 3577816 w 5854595"/>
              <a:gd name="connsiteY8" fmla="*/ 2157191 h 3813421"/>
              <a:gd name="connsiteX9" fmla="*/ 1839617 w 5854595"/>
              <a:gd name="connsiteY9" fmla="*/ 2233661 h 3813421"/>
              <a:gd name="connsiteX10" fmla="*/ 534067 w 5854595"/>
              <a:gd name="connsiteY10" fmla="*/ 483 h 3813421"/>
              <a:gd name="connsiteX0" fmla="*/ 534067 w 5855034"/>
              <a:gd name="connsiteY0" fmla="*/ 483 h 3813421"/>
              <a:gd name="connsiteX1" fmla="*/ 98498 w 5855034"/>
              <a:gd name="connsiteY1" fmla="*/ 1786267 h 3813421"/>
              <a:gd name="connsiteX2" fmla="*/ 178487 w 5855034"/>
              <a:gd name="connsiteY2" fmla="*/ 3338997 h 3813421"/>
              <a:gd name="connsiteX3" fmla="*/ 1930014 w 5855034"/>
              <a:gd name="connsiteY3" fmla="*/ 3725363 h 3813421"/>
              <a:gd name="connsiteX4" fmla="*/ 5551694 w 5855034"/>
              <a:gd name="connsiteY4" fmla="*/ 3608630 h 3813421"/>
              <a:gd name="connsiteX5" fmla="*/ 5561430 w 5855034"/>
              <a:gd name="connsiteY5" fmla="*/ 1667615 h 3813421"/>
              <a:gd name="connsiteX6" fmla="*/ 4771479 w 5855034"/>
              <a:gd name="connsiteY6" fmla="*/ 96240 h 3813421"/>
              <a:gd name="connsiteX7" fmla="*/ 4300079 w 5855034"/>
              <a:gd name="connsiteY7" fmla="*/ 1228532 h 3813421"/>
              <a:gd name="connsiteX8" fmla="*/ 3577816 w 5855034"/>
              <a:gd name="connsiteY8" fmla="*/ 2157191 h 3813421"/>
              <a:gd name="connsiteX9" fmla="*/ 1839617 w 5855034"/>
              <a:gd name="connsiteY9" fmla="*/ 2233661 h 3813421"/>
              <a:gd name="connsiteX10" fmla="*/ 534067 w 5855034"/>
              <a:gd name="connsiteY10" fmla="*/ 483 h 3813421"/>
              <a:gd name="connsiteX0" fmla="*/ 628969 w 5860049"/>
              <a:gd name="connsiteY0" fmla="*/ 489 h 3784933"/>
              <a:gd name="connsiteX1" fmla="*/ 103513 w 5860049"/>
              <a:gd name="connsiteY1" fmla="*/ 1757779 h 3784933"/>
              <a:gd name="connsiteX2" fmla="*/ 183502 w 5860049"/>
              <a:gd name="connsiteY2" fmla="*/ 3310509 h 3784933"/>
              <a:gd name="connsiteX3" fmla="*/ 1935029 w 5860049"/>
              <a:gd name="connsiteY3" fmla="*/ 3696875 h 3784933"/>
              <a:gd name="connsiteX4" fmla="*/ 5556709 w 5860049"/>
              <a:gd name="connsiteY4" fmla="*/ 3580142 h 3784933"/>
              <a:gd name="connsiteX5" fmla="*/ 5566445 w 5860049"/>
              <a:gd name="connsiteY5" fmla="*/ 1639127 h 3784933"/>
              <a:gd name="connsiteX6" fmla="*/ 4776494 w 5860049"/>
              <a:gd name="connsiteY6" fmla="*/ 67752 h 3784933"/>
              <a:gd name="connsiteX7" fmla="*/ 4305094 w 5860049"/>
              <a:gd name="connsiteY7" fmla="*/ 1200044 h 3784933"/>
              <a:gd name="connsiteX8" fmla="*/ 3582831 w 5860049"/>
              <a:gd name="connsiteY8" fmla="*/ 2128703 h 3784933"/>
              <a:gd name="connsiteX9" fmla="*/ 1844632 w 5860049"/>
              <a:gd name="connsiteY9" fmla="*/ 2205173 h 3784933"/>
              <a:gd name="connsiteX10" fmla="*/ 628969 w 5860049"/>
              <a:gd name="connsiteY10" fmla="*/ 489 h 3784933"/>
              <a:gd name="connsiteX0" fmla="*/ 628969 w 5860049"/>
              <a:gd name="connsiteY0" fmla="*/ 130 h 3784574"/>
              <a:gd name="connsiteX1" fmla="*/ 103513 w 5860049"/>
              <a:gd name="connsiteY1" fmla="*/ 1757420 h 3784574"/>
              <a:gd name="connsiteX2" fmla="*/ 183502 w 5860049"/>
              <a:gd name="connsiteY2" fmla="*/ 3310150 h 3784574"/>
              <a:gd name="connsiteX3" fmla="*/ 1935029 w 5860049"/>
              <a:gd name="connsiteY3" fmla="*/ 3696516 h 3784574"/>
              <a:gd name="connsiteX4" fmla="*/ 5556709 w 5860049"/>
              <a:gd name="connsiteY4" fmla="*/ 3579783 h 3784574"/>
              <a:gd name="connsiteX5" fmla="*/ 5566445 w 5860049"/>
              <a:gd name="connsiteY5" fmla="*/ 1638768 h 3784574"/>
              <a:gd name="connsiteX6" fmla="*/ 4776494 w 5860049"/>
              <a:gd name="connsiteY6" fmla="*/ 67393 h 3784574"/>
              <a:gd name="connsiteX7" fmla="*/ 4305094 w 5860049"/>
              <a:gd name="connsiteY7" fmla="*/ 1199685 h 3784574"/>
              <a:gd name="connsiteX8" fmla="*/ 3582831 w 5860049"/>
              <a:gd name="connsiteY8" fmla="*/ 2128344 h 3784574"/>
              <a:gd name="connsiteX9" fmla="*/ 1844632 w 5860049"/>
              <a:gd name="connsiteY9" fmla="*/ 2204814 h 3784574"/>
              <a:gd name="connsiteX10" fmla="*/ 628969 w 5860049"/>
              <a:gd name="connsiteY10" fmla="*/ 130 h 3784574"/>
              <a:gd name="connsiteX0" fmla="*/ 628969 w 5997817"/>
              <a:gd name="connsiteY0" fmla="*/ 130 h 3766277"/>
              <a:gd name="connsiteX1" fmla="*/ 103513 w 5997817"/>
              <a:gd name="connsiteY1" fmla="*/ 1757420 h 3766277"/>
              <a:gd name="connsiteX2" fmla="*/ 183502 w 5997817"/>
              <a:gd name="connsiteY2" fmla="*/ 3310150 h 3766277"/>
              <a:gd name="connsiteX3" fmla="*/ 1935029 w 5997817"/>
              <a:gd name="connsiteY3" fmla="*/ 3696516 h 3766277"/>
              <a:gd name="connsiteX4" fmla="*/ 5736881 w 5997817"/>
              <a:gd name="connsiteY4" fmla="*/ 3548941 h 3766277"/>
              <a:gd name="connsiteX5" fmla="*/ 5566445 w 5997817"/>
              <a:gd name="connsiteY5" fmla="*/ 1638768 h 3766277"/>
              <a:gd name="connsiteX6" fmla="*/ 4776494 w 5997817"/>
              <a:gd name="connsiteY6" fmla="*/ 67393 h 3766277"/>
              <a:gd name="connsiteX7" fmla="*/ 4305094 w 5997817"/>
              <a:gd name="connsiteY7" fmla="*/ 1199685 h 3766277"/>
              <a:gd name="connsiteX8" fmla="*/ 3582831 w 5997817"/>
              <a:gd name="connsiteY8" fmla="*/ 2128344 h 3766277"/>
              <a:gd name="connsiteX9" fmla="*/ 1844632 w 5997817"/>
              <a:gd name="connsiteY9" fmla="*/ 2204814 h 3766277"/>
              <a:gd name="connsiteX10" fmla="*/ 628969 w 5997817"/>
              <a:gd name="connsiteY10" fmla="*/ 130 h 3766277"/>
              <a:gd name="connsiteX0" fmla="*/ 628969 w 5937103"/>
              <a:gd name="connsiteY0" fmla="*/ 130 h 3828301"/>
              <a:gd name="connsiteX1" fmla="*/ 103513 w 5937103"/>
              <a:gd name="connsiteY1" fmla="*/ 1757420 h 3828301"/>
              <a:gd name="connsiteX2" fmla="*/ 183502 w 5937103"/>
              <a:gd name="connsiteY2" fmla="*/ 3310150 h 3828301"/>
              <a:gd name="connsiteX3" fmla="*/ 1935029 w 5937103"/>
              <a:gd name="connsiteY3" fmla="*/ 3696516 h 3828301"/>
              <a:gd name="connsiteX4" fmla="*/ 5736881 w 5937103"/>
              <a:gd name="connsiteY4" fmla="*/ 3548941 h 3828301"/>
              <a:gd name="connsiteX5" fmla="*/ 5566445 w 5937103"/>
              <a:gd name="connsiteY5" fmla="*/ 1638768 h 3828301"/>
              <a:gd name="connsiteX6" fmla="*/ 4776494 w 5937103"/>
              <a:gd name="connsiteY6" fmla="*/ 67393 h 3828301"/>
              <a:gd name="connsiteX7" fmla="*/ 4305094 w 5937103"/>
              <a:gd name="connsiteY7" fmla="*/ 1199685 h 3828301"/>
              <a:gd name="connsiteX8" fmla="*/ 3582831 w 5937103"/>
              <a:gd name="connsiteY8" fmla="*/ 2128344 h 3828301"/>
              <a:gd name="connsiteX9" fmla="*/ 1844632 w 5937103"/>
              <a:gd name="connsiteY9" fmla="*/ 2204814 h 3828301"/>
              <a:gd name="connsiteX10" fmla="*/ 628969 w 5937103"/>
              <a:gd name="connsiteY10" fmla="*/ 130 h 3828301"/>
              <a:gd name="connsiteX0" fmla="*/ 628969 w 5995802"/>
              <a:gd name="connsiteY0" fmla="*/ 130 h 3750226"/>
              <a:gd name="connsiteX1" fmla="*/ 103513 w 5995802"/>
              <a:gd name="connsiteY1" fmla="*/ 1757420 h 3750226"/>
              <a:gd name="connsiteX2" fmla="*/ 183502 w 5995802"/>
              <a:gd name="connsiteY2" fmla="*/ 3310150 h 3750226"/>
              <a:gd name="connsiteX3" fmla="*/ 1935029 w 5995802"/>
              <a:gd name="connsiteY3" fmla="*/ 3696516 h 3750226"/>
              <a:gd name="connsiteX4" fmla="*/ 5808950 w 5995802"/>
              <a:gd name="connsiteY4" fmla="*/ 3415295 h 3750226"/>
              <a:gd name="connsiteX5" fmla="*/ 5566445 w 5995802"/>
              <a:gd name="connsiteY5" fmla="*/ 1638768 h 3750226"/>
              <a:gd name="connsiteX6" fmla="*/ 4776494 w 5995802"/>
              <a:gd name="connsiteY6" fmla="*/ 67393 h 3750226"/>
              <a:gd name="connsiteX7" fmla="*/ 4305094 w 5995802"/>
              <a:gd name="connsiteY7" fmla="*/ 1199685 h 3750226"/>
              <a:gd name="connsiteX8" fmla="*/ 3582831 w 5995802"/>
              <a:gd name="connsiteY8" fmla="*/ 2128344 h 3750226"/>
              <a:gd name="connsiteX9" fmla="*/ 1844632 w 5995802"/>
              <a:gd name="connsiteY9" fmla="*/ 2204814 h 3750226"/>
              <a:gd name="connsiteX10" fmla="*/ 628969 w 5995802"/>
              <a:gd name="connsiteY10" fmla="*/ 130 h 3750226"/>
              <a:gd name="connsiteX0" fmla="*/ 628969 w 5989853"/>
              <a:gd name="connsiteY0" fmla="*/ 130 h 3772054"/>
              <a:gd name="connsiteX1" fmla="*/ 103513 w 5989853"/>
              <a:gd name="connsiteY1" fmla="*/ 1757420 h 3772054"/>
              <a:gd name="connsiteX2" fmla="*/ 183502 w 5989853"/>
              <a:gd name="connsiteY2" fmla="*/ 3310150 h 3772054"/>
              <a:gd name="connsiteX3" fmla="*/ 1935029 w 5989853"/>
              <a:gd name="connsiteY3" fmla="*/ 3696516 h 3772054"/>
              <a:gd name="connsiteX4" fmla="*/ 5801743 w 5989853"/>
              <a:gd name="connsiteY4" fmla="*/ 3456417 h 3772054"/>
              <a:gd name="connsiteX5" fmla="*/ 5566445 w 5989853"/>
              <a:gd name="connsiteY5" fmla="*/ 1638768 h 3772054"/>
              <a:gd name="connsiteX6" fmla="*/ 4776494 w 5989853"/>
              <a:gd name="connsiteY6" fmla="*/ 67393 h 3772054"/>
              <a:gd name="connsiteX7" fmla="*/ 4305094 w 5989853"/>
              <a:gd name="connsiteY7" fmla="*/ 1199685 h 3772054"/>
              <a:gd name="connsiteX8" fmla="*/ 3582831 w 5989853"/>
              <a:gd name="connsiteY8" fmla="*/ 2128344 h 3772054"/>
              <a:gd name="connsiteX9" fmla="*/ 1844632 w 5989853"/>
              <a:gd name="connsiteY9" fmla="*/ 2204814 h 3772054"/>
              <a:gd name="connsiteX10" fmla="*/ 628969 w 5989853"/>
              <a:gd name="connsiteY10" fmla="*/ 130 h 3772054"/>
              <a:gd name="connsiteX0" fmla="*/ 628969 w 5939384"/>
              <a:gd name="connsiteY0" fmla="*/ 130 h 3730197"/>
              <a:gd name="connsiteX1" fmla="*/ 103513 w 5939384"/>
              <a:gd name="connsiteY1" fmla="*/ 1757420 h 3730197"/>
              <a:gd name="connsiteX2" fmla="*/ 183502 w 5939384"/>
              <a:gd name="connsiteY2" fmla="*/ 3310150 h 3730197"/>
              <a:gd name="connsiteX3" fmla="*/ 1935029 w 5939384"/>
              <a:gd name="connsiteY3" fmla="*/ 3696516 h 3730197"/>
              <a:gd name="connsiteX4" fmla="*/ 5801743 w 5939384"/>
              <a:gd name="connsiteY4" fmla="*/ 3456417 h 3730197"/>
              <a:gd name="connsiteX5" fmla="*/ 5566445 w 5939384"/>
              <a:gd name="connsiteY5" fmla="*/ 1638768 h 3730197"/>
              <a:gd name="connsiteX6" fmla="*/ 4776494 w 5939384"/>
              <a:gd name="connsiteY6" fmla="*/ 67393 h 3730197"/>
              <a:gd name="connsiteX7" fmla="*/ 4305094 w 5939384"/>
              <a:gd name="connsiteY7" fmla="*/ 1199685 h 3730197"/>
              <a:gd name="connsiteX8" fmla="*/ 3582831 w 5939384"/>
              <a:gd name="connsiteY8" fmla="*/ 2128344 h 3730197"/>
              <a:gd name="connsiteX9" fmla="*/ 1844632 w 5939384"/>
              <a:gd name="connsiteY9" fmla="*/ 2204814 h 3730197"/>
              <a:gd name="connsiteX10" fmla="*/ 628969 w 5939384"/>
              <a:gd name="connsiteY10" fmla="*/ 130 h 3730197"/>
              <a:gd name="connsiteX0" fmla="*/ 628969 w 5939384"/>
              <a:gd name="connsiteY0" fmla="*/ 3294 h 3733361"/>
              <a:gd name="connsiteX1" fmla="*/ 103513 w 5939384"/>
              <a:gd name="connsiteY1" fmla="*/ 1760584 h 3733361"/>
              <a:gd name="connsiteX2" fmla="*/ 183502 w 5939384"/>
              <a:gd name="connsiteY2" fmla="*/ 3313314 h 3733361"/>
              <a:gd name="connsiteX3" fmla="*/ 1935029 w 5939384"/>
              <a:gd name="connsiteY3" fmla="*/ 3699680 h 3733361"/>
              <a:gd name="connsiteX4" fmla="*/ 5801743 w 5939384"/>
              <a:gd name="connsiteY4" fmla="*/ 3459581 h 3733361"/>
              <a:gd name="connsiteX5" fmla="*/ 5566445 w 5939384"/>
              <a:gd name="connsiteY5" fmla="*/ 1641932 h 3733361"/>
              <a:gd name="connsiteX6" fmla="*/ 4776494 w 5939384"/>
              <a:gd name="connsiteY6" fmla="*/ 70557 h 3733361"/>
              <a:gd name="connsiteX7" fmla="*/ 4305094 w 5939384"/>
              <a:gd name="connsiteY7" fmla="*/ 1202849 h 3733361"/>
              <a:gd name="connsiteX8" fmla="*/ 3582831 w 5939384"/>
              <a:gd name="connsiteY8" fmla="*/ 2131508 h 3733361"/>
              <a:gd name="connsiteX9" fmla="*/ 1737443 w 5939384"/>
              <a:gd name="connsiteY9" fmla="*/ 2220720 h 3733361"/>
              <a:gd name="connsiteX10" fmla="*/ 628969 w 5939384"/>
              <a:gd name="connsiteY10" fmla="*/ 3294 h 3733361"/>
              <a:gd name="connsiteX0" fmla="*/ 628969 w 5939384"/>
              <a:gd name="connsiteY0" fmla="*/ 3294 h 3733361"/>
              <a:gd name="connsiteX1" fmla="*/ 103513 w 5939384"/>
              <a:gd name="connsiteY1" fmla="*/ 1760584 h 3733361"/>
              <a:gd name="connsiteX2" fmla="*/ 183502 w 5939384"/>
              <a:gd name="connsiteY2" fmla="*/ 3313314 h 3733361"/>
              <a:gd name="connsiteX3" fmla="*/ 1935029 w 5939384"/>
              <a:gd name="connsiteY3" fmla="*/ 3699680 h 3733361"/>
              <a:gd name="connsiteX4" fmla="*/ 5801743 w 5939384"/>
              <a:gd name="connsiteY4" fmla="*/ 3459581 h 3733361"/>
              <a:gd name="connsiteX5" fmla="*/ 5566445 w 5939384"/>
              <a:gd name="connsiteY5" fmla="*/ 1641932 h 3733361"/>
              <a:gd name="connsiteX6" fmla="*/ 4776494 w 5939384"/>
              <a:gd name="connsiteY6" fmla="*/ 70557 h 3733361"/>
              <a:gd name="connsiteX7" fmla="*/ 4305094 w 5939384"/>
              <a:gd name="connsiteY7" fmla="*/ 1202849 h 3733361"/>
              <a:gd name="connsiteX8" fmla="*/ 3582831 w 5939384"/>
              <a:gd name="connsiteY8" fmla="*/ 2131508 h 3733361"/>
              <a:gd name="connsiteX9" fmla="*/ 1737443 w 5939384"/>
              <a:gd name="connsiteY9" fmla="*/ 2220720 h 3733361"/>
              <a:gd name="connsiteX10" fmla="*/ 628969 w 5939384"/>
              <a:gd name="connsiteY10" fmla="*/ 3294 h 3733361"/>
              <a:gd name="connsiteX0" fmla="*/ 628969 w 5939384"/>
              <a:gd name="connsiteY0" fmla="*/ 397 h 3730464"/>
              <a:gd name="connsiteX1" fmla="*/ 103513 w 5939384"/>
              <a:gd name="connsiteY1" fmla="*/ 1757687 h 3730464"/>
              <a:gd name="connsiteX2" fmla="*/ 183502 w 5939384"/>
              <a:gd name="connsiteY2" fmla="*/ 3310417 h 3730464"/>
              <a:gd name="connsiteX3" fmla="*/ 1935029 w 5939384"/>
              <a:gd name="connsiteY3" fmla="*/ 3696783 h 3730464"/>
              <a:gd name="connsiteX4" fmla="*/ 5801743 w 5939384"/>
              <a:gd name="connsiteY4" fmla="*/ 3456684 h 3730464"/>
              <a:gd name="connsiteX5" fmla="*/ 5566445 w 5939384"/>
              <a:gd name="connsiteY5" fmla="*/ 1639035 h 3730464"/>
              <a:gd name="connsiteX6" fmla="*/ 4776494 w 5939384"/>
              <a:gd name="connsiteY6" fmla="*/ 67660 h 3730464"/>
              <a:gd name="connsiteX7" fmla="*/ 4305094 w 5939384"/>
              <a:gd name="connsiteY7" fmla="*/ 1199952 h 3730464"/>
              <a:gd name="connsiteX8" fmla="*/ 3582831 w 5939384"/>
              <a:gd name="connsiteY8" fmla="*/ 2128611 h 3730464"/>
              <a:gd name="connsiteX9" fmla="*/ 1737443 w 5939384"/>
              <a:gd name="connsiteY9" fmla="*/ 2217823 h 3730464"/>
              <a:gd name="connsiteX10" fmla="*/ 628969 w 5939384"/>
              <a:gd name="connsiteY10" fmla="*/ 397 h 3730464"/>
              <a:gd name="connsiteX0" fmla="*/ 613144 w 5938540"/>
              <a:gd name="connsiteY0" fmla="*/ 325 h 4058071"/>
              <a:gd name="connsiteX1" fmla="*/ 102669 w 5938540"/>
              <a:gd name="connsiteY1" fmla="*/ 2085294 h 4058071"/>
              <a:gd name="connsiteX2" fmla="*/ 182658 w 5938540"/>
              <a:gd name="connsiteY2" fmla="*/ 3638024 h 4058071"/>
              <a:gd name="connsiteX3" fmla="*/ 1934185 w 5938540"/>
              <a:gd name="connsiteY3" fmla="*/ 4024390 h 4058071"/>
              <a:gd name="connsiteX4" fmla="*/ 5800899 w 5938540"/>
              <a:gd name="connsiteY4" fmla="*/ 3784291 h 4058071"/>
              <a:gd name="connsiteX5" fmla="*/ 5565601 w 5938540"/>
              <a:gd name="connsiteY5" fmla="*/ 1966642 h 4058071"/>
              <a:gd name="connsiteX6" fmla="*/ 4775650 w 5938540"/>
              <a:gd name="connsiteY6" fmla="*/ 395267 h 4058071"/>
              <a:gd name="connsiteX7" fmla="*/ 4304250 w 5938540"/>
              <a:gd name="connsiteY7" fmla="*/ 1527559 h 4058071"/>
              <a:gd name="connsiteX8" fmla="*/ 3581987 w 5938540"/>
              <a:gd name="connsiteY8" fmla="*/ 2456218 h 4058071"/>
              <a:gd name="connsiteX9" fmla="*/ 1736599 w 5938540"/>
              <a:gd name="connsiteY9" fmla="*/ 2545430 h 4058071"/>
              <a:gd name="connsiteX10" fmla="*/ 613144 w 5938540"/>
              <a:gd name="connsiteY10" fmla="*/ 325 h 4058071"/>
              <a:gd name="connsiteX0" fmla="*/ 613144 w 5938540"/>
              <a:gd name="connsiteY0" fmla="*/ 526 h 4058272"/>
              <a:gd name="connsiteX1" fmla="*/ 102669 w 5938540"/>
              <a:gd name="connsiteY1" fmla="*/ 2085495 h 4058272"/>
              <a:gd name="connsiteX2" fmla="*/ 182658 w 5938540"/>
              <a:gd name="connsiteY2" fmla="*/ 3638225 h 4058272"/>
              <a:gd name="connsiteX3" fmla="*/ 1934185 w 5938540"/>
              <a:gd name="connsiteY3" fmla="*/ 4024591 h 4058272"/>
              <a:gd name="connsiteX4" fmla="*/ 5800899 w 5938540"/>
              <a:gd name="connsiteY4" fmla="*/ 3784492 h 4058272"/>
              <a:gd name="connsiteX5" fmla="*/ 5565601 w 5938540"/>
              <a:gd name="connsiteY5" fmla="*/ 1966843 h 4058272"/>
              <a:gd name="connsiteX6" fmla="*/ 4775650 w 5938540"/>
              <a:gd name="connsiteY6" fmla="*/ 395468 h 4058272"/>
              <a:gd name="connsiteX7" fmla="*/ 4304250 w 5938540"/>
              <a:gd name="connsiteY7" fmla="*/ 1527760 h 4058272"/>
              <a:gd name="connsiteX8" fmla="*/ 3581987 w 5938540"/>
              <a:gd name="connsiteY8" fmla="*/ 2456419 h 4058272"/>
              <a:gd name="connsiteX9" fmla="*/ 1736599 w 5938540"/>
              <a:gd name="connsiteY9" fmla="*/ 2545631 h 4058272"/>
              <a:gd name="connsiteX10" fmla="*/ 613144 w 5938540"/>
              <a:gd name="connsiteY10" fmla="*/ 526 h 4058272"/>
              <a:gd name="connsiteX0" fmla="*/ 613144 w 5933840"/>
              <a:gd name="connsiteY0" fmla="*/ 526 h 4058272"/>
              <a:gd name="connsiteX1" fmla="*/ 102669 w 5933840"/>
              <a:gd name="connsiteY1" fmla="*/ 2085495 h 4058272"/>
              <a:gd name="connsiteX2" fmla="*/ 182658 w 5933840"/>
              <a:gd name="connsiteY2" fmla="*/ 3638225 h 4058272"/>
              <a:gd name="connsiteX3" fmla="*/ 1934185 w 5933840"/>
              <a:gd name="connsiteY3" fmla="*/ 4024591 h 4058272"/>
              <a:gd name="connsiteX4" fmla="*/ 5800899 w 5933840"/>
              <a:gd name="connsiteY4" fmla="*/ 3784492 h 4058272"/>
              <a:gd name="connsiteX5" fmla="*/ 5565601 w 5933840"/>
              <a:gd name="connsiteY5" fmla="*/ 1966843 h 4058272"/>
              <a:gd name="connsiteX6" fmla="*/ 4945437 w 5933840"/>
              <a:gd name="connsiteY6" fmla="*/ 25048 h 4058272"/>
              <a:gd name="connsiteX7" fmla="*/ 4304250 w 5933840"/>
              <a:gd name="connsiteY7" fmla="*/ 1527760 h 4058272"/>
              <a:gd name="connsiteX8" fmla="*/ 3581987 w 5933840"/>
              <a:gd name="connsiteY8" fmla="*/ 2456419 h 4058272"/>
              <a:gd name="connsiteX9" fmla="*/ 1736599 w 5933840"/>
              <a:gd name="connsiteY9" fmla="*/ 2545631 h 4058272"/>
              <a:gd name="connsiteX10" fmla="*/ 613144 w 5933840"/>
              <a:gd name="connsiteY10" fmla="*/ 526 h 4058272"/>
              <a:gd name="connsiteX0" fmla="*/ 613144 w 5933840"/>
              <a:gd name="connsiteY0" fmla="*/ 526 h 4058272"/>
              <a:gd name="connsiteX1" fmla="*/ 102669 w 5933840"/>
              <a:gd name="connsiteY1" fmla="*/ 2085495 h 4058272"/>
              <a:gd name="connsiteX2" fmla="*/ 182658 w 5933840"/>
              <a:gd name="connsiteY2" fmla="*/ 3638225 h 4058272"/>
              <a:gd name="connsiteX3" fmla="*/ 1934185 w 5933840"/>
              <a:gd name="connsiteY3" fmla="*/ 4024591 h 4058272"/>
              <a:gd name="connsiteX4" fmla="*/ 5800899 w 5933840"/>
              <a:gd name="connsiteY4" fmla="*/ 3784492 h 4058272"/>
              <a:gd name="connsiteX5" fmla="*/ 5565601 w 5933840"/>
              <a:gd name="connsiteY5" fmla="*/ 1966843 h 4058272"/>
              <a:gd name="connsiteX6" fmla="*/ 4945437 w 5933840"/>
              <a:gd name="connsiteY6" fmla="*/ 25048 h 4058272"/>
              <a:gd name="connsiteX7" fmla="*/ 4304250 w 5933840"/>
              <a:gd name="connsiteY7" fmla="*/ 1527760 h 4058272"/>
              <a:gd name="connsiteX8" fmla="*/ 3581987 w 5933840"/>
              <a:gd name="connsiteY8" fmla="*/ 2456419 h 4058272"/>
              <a:gd name="connsiteX9" fmla="*/ 1736599 w 5933840"/>
              <a:gd name="connsiteY9" fmla="*/ 2545631 h 4058272"/>
              <a:gd name="connsiteX10" fmla="*/ 613144 w 5933840"/>
              <a:gd name="connsiteY10" fmla="*/ 526 h 4058272"/>
              <a:gd name="connsiteX0" fmla="*/ 613144 w 6055003"/>
              <a:gd name="connsiteY0" fmla="*/ 526 h 4067964"/>
              <a:gd name="connsiteX1" fmla="*/ 102669 w 6055003"/>
              <a:gd name="connsiteY1" fmla="*/ 2085495 h 4067964"/>
              <a:gd name="connsiteX2" fmla="*/ 182658 w 6055003"/>
              <a:gd name="connsiteY2" fmla="*/ 3638225 h 4067964"/>
              <a:gd name="connsiteX3" fmla="*/ 1934185 w 6055003"/>
              <a:gd name="connsiteY3" fmla="*/ 4024591 h 4067964"/>
              <a:gd name="connsiteX4" fmla="*/ 5940724 w 6055003"/>
              <a:gd name="connsiteY4" fmla="*/ 3805862 h 4067964"/>
              <a:gd name="connsiteX5" fmla="*/ 5565601 w 6055003"/>
              <a:gd name="connsiteY5" fmla="*/ 1966843 h 4067964"/>
              <a:gd name="connsiteX6" fmla="*/ 4945437 w 6055003"/>
              <a:gd name="connsiteY6" fmla="*/ 25048 h 4067964"/>
              <a:gd name="connsiteX7" fmla="*/ 4304250 w 6055003"/>
              <a:gd name="connsiteY7" fmla="*/ 1527760 h 4067964"/>
              <a:gd name="connsiteX8" fmla="*/ 3581987 w 6055003"/>
              <a:gd name="connsiteY8" fmla="*/ 2456419 h 4067964"/>
              <a:gd name="connsiteX9" fmla="*/ 1736599 w 6055003"/>
              <a:gd name="connsiteY9" fmla="*/ 2545631 h 4067964"/>
              <a:gd name="connsiteX10" fmla="*/ 613144 w 6055003"/>
              <a:gd name="connsiteY10" fmla="*/ 526 h 4067964"/>
              <a:gd name="connsiteX0" fmla="*/ 613144 w 5964324"/>
              <a:gd name="connsiteY0" fmla="*/ 526 h 4162701"/>
              <a:gd name="connsiteX1" fmla="*/ 102669 w 5964324"/>
              <a:gd name="connsiteY1" fmla="*/ 2085495 h 4162701"/>
              <a:gd name="connsiteX2" fmla="*/ 182658 w 5964324"/>
              <a:gd name="connsiteY2" fmla="*/ 3638225 h 4162701"/>
              <a:gd name="connsiteX3" fmla="*/ 1934185 w 5964324"/>
              <a:gd name="connsiteY3" fmla="*/ 4024591 h 4162701"/>
              <a:gd name="connsiteX4" fmla="*/ 5940724 w 5964324"/>
              <a:gd name="connsiteY4" fmla="*/ 3805862 h 4162701"/>
              <a:gd name="connsiteX5" fmla="*/ 5565601 w 5964324"/>
              <a:gd name="connsiteY5" fmla="*/ 1966843 h 4162701"/>
              <a:gd name="connsiteX6" fmla="*/ 4945437 w 5964324"/>
              <a:gd name="connsiteY6" fmla="*/ 25048 h 4162701"/>
              <a:gd name="connsiteX7" fmla="*/ 4304250 w 5964324"/>
              <a:gd name="connsiteY7" fmla="*/ 1527760 h 4162701"/>
              <a:gd name="connsiteX8" fmla="*/ 3581987 w 5964324"/>
              <a:gd name="connsiteY8" fmla="*/ 2456419 h 4162701"/>
              <a:gd name="connsiteX9" fmla="*/ 1736599 w 5964324"/>
              <a:gd name="connsiteY9" fmla="*/ 2545631 h 4162701"/>
              <a:gd name="connsiteX10" fmla="*/ 613144 w 5964324"/>
              <a:gd name="connsiteY10" fmla="*/ 526 h 416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4324" h="4162701">
                <a:moveTo>
                  <a:pt x="613144" y="526"/>
                </a:moveTo>
                <a:cubicBezTo>
                  <a:pt x="2372" y="-32319"/>
                  <a:pt x="174417" y="1479212"/>
                  <a:pt x="102669" y="2085495"/>
                </a:cubicBezTo>
                <a:cubicBezTo>
                  <a:pt x="30921" y="2691778"/>
                  <a:pt x="-122595" y="3315042"/>
                  <a:pt x="182658" y="3638225"/>
                </a:cubicBezTo>
                <a:cubicBezTo>
                  <a:pt x="487911" y="3961408"/>
                  <a:pt x="974507" y="3996652"/>
                  <a:pt x="1934185" y="4024591"/>
                </a:cubicBezTo>
                <a:cubicBezTo>
                  <a:pt x="2893863" y="4052530"/>
                  <a:pt x="5827428" y="4428982"/>
                  <a:pt x="5940724" y="3805862"/>
                </a:cubicBezTo>
                <a:cubicBezTo>
                  <a:pt x="6054020" y="3182742"/>
                  <a:pt x="5731482" y="2596979"/>
                  <a:pt x="5565601" y="1966843"/>
                </a:cubicBezTo>
                <a:cubicBezTo>
                  <a:pt x="5399720" y="1336707"/>
                  <a:pt x="5445299" y="34118"/>
                  <a:pt x="4945437" y="25048"/>
                </a:cubicBezTo>
                <a:cubicBezTo>
                  <a:pt x="4445575" y="15978"/>
                  <a:pt x="4475729" y="1108285"/>
                  <a:pt x="4304250" y="1527760"/>
                </a:cubicBezTo>
                <a:cubicBezTo>
                  <a:pt x="4077841" y="2039842"/>
                  <a:pt x="3887196" y="2212914"/>
                  <a:pt x="3581987" y="2456419"/>
                </a:cubicBezTo>
                <a:cubicBezTo>
                  <a:pt x="3276779" y="2699924"/>
                  <a:pt x="2231406" y="2954946"/>
                  <a:pt x="1736599" y="2545631"/>
                </a:cubicBezTo>
                <a:cubicBezTo>
                  <a:pt x="1241792" y="2136316"/>
                  <a:pt x="1223916" y="33371"/>
                  <a:pt x="613144" y="5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82001" cy="1143000"/>
          </a:xfrm>
        </p:spPr>
        <p:txBody>
          <a:bodyPr>
            <a:noAutofit/>
          </a:bodyPr>
          <a:lstStyle/>
          <a:p>
            <a:r>
              <a:rPr lang="en-US" sz="3400" dirty="0"/>
              <a:t>Proportional Sharing on Proximate Links (PS-P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17863" y="1372517"/>
            <a:ext cx="381000" cy="2285083"/>
            <a:chOff x="2209800" y="1447800"/>
            <a:chExt cx="533400" cy="1905000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2209800" y="1447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209800" y="3352800"/>
              <a:ext cx="533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209800" y="1447800"/>
              <a:ext cx="0" cy="1905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57200" y="1372516"/>
            <a:ext cx="17526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Min Guarantee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2209800" y="1605280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7863" y="3166890"/>
            <a:ext cx="249713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Link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grpSp>
        <p:nvGrpSpPr>
          <p:cNvPr id="43" name="Group 42"/>
          <p:cNvGrpSpPr/>
          <p:nvPr/>
        </p:nvGrpSpPr>
        <p:grpSpPr>
          <a:xfrm flipH="1">
            <a:off x="5427663" y="1372517"/>
            <a:ext cx="304800" cy="1618095"/>
            <a:chOff x="2362200" y="1600200"/>
            <a:chExt cx="533400" cy="1905000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362200" y="1600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362200" y="3505200"/>
              <a:ext cx="533400" cy="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362200" y="1600200"/>
              <a:ext cx="0" cy="1905000"/>
            </a:xfrm>
            <a:prstGeom prst="line">
              <a:avLst/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629400" y="1371600"/>
            <a:ext cx="17918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High Utilization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5784000" y="1605279"/>
            <a:ext cx="914400" cy="293854"/>
          </a:xfrm>
          <a:prstGeom prst="leftRightArrow">
            <a:avLst>
              <a:gd name="adj1" fmla="val 33229"/>
              <a:gd name="adj2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Minion Pro"/>
              <a:cs typeface="Minion Pr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00400" y="2263914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Congestion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1372517"/>
            <a:ext cx="253206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Network Proportionality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1" name="Straight Arrow Connector 50"/>
          <p:cNvCxnSpPr>
            <a:endCxn id="52" idx="0"/>
          </p:cNvCxnSpPr>
          <p:nvPr/>
        </p:nvCxnSpPr>
        <p:spPr>
          <a:xfrm flipH="1">
            <a:off x="6771107" y="2079486"/>
            <a:ext cx="754212" cy="2470428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4549914"/>
            <a:ext cx="18074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Work 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Conservation</a:t>
            </a:r>
            <a:endParaRPr lang="en-US" sz="2000" dirty="0">
              <a:latin typeface="Minion Pro"/>
              <a:cs typeface="Minio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11224" y="4547751"/>
            <a:ext cx="13388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Minion Pro"/>
                <a:cs typeface="Minion Pro"/>
              </a:rPr>
              <a:t>Utilization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Incentives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525319" y="2079486"/>
            <a:ext cx="855320" cy="2468265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</p:cNvCxnSpPr>
          <p:nvPr/>
        </p:nvCxnSpPr>
        <p:spPr>
          <a:xfrm>
            <a:off x="4466432" y="3567000"/>
            <a:ext cx="754856" cy="9067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4800" y="4547751"/>
            <a:ext cx="185018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inion Pro"/>
                <a:cs typeface="Minion Pro"/>
              </a:rPr>
              <a:t>Comm</a:t>
            </a:r>
            <a:r>
              <a:rPr lang="en-US" sz="2000" dirty="0" smtClean="0">
                <a:latin typeface="Minion Pro"/>
                <a:cs typeface="Minion Pro"/>
              </a:rPr>
              <a:t>-Pattern</a:t>
            </a:r>
          </a:p>
          <a:p>
            <a:pPr algn="ctr"/>
            <a:r>
              <a:rPr lang="en-US" sz="2000" dirty="0" smtClean="0">
                <a:latin typeface="Minion Pro"/>
                <a:cs typeface="Minion Pro"/>
              </a:rPr>
              <a:t>Independence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57" name="Straight Arrow Connector 56"/>
          <p:cNvCxnSpPr>
            <a:stCxn id="40" idx="2"/>
            <a:endCxn id="58" idx="0"/>
          </p:cNvCxnSpPr>
          <p:nvPr/>
        </p:nvCxnSpPr>
        <p:spPr>
          <a:xfrm flipH="1">
            <a:off x="3411813" y="3567000"/>
            <a:ext cx="1054619" cy="98291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43200" y="4549914"/>
            <a:ext cx="133722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inion Pro"/>
                <a:cs typeface="Minion Pro"/>
              </a:rPr>
              <a:t>Symmetry</a:t>
            </a:r>
            <a:endParaRPr lang="en-US" sz="2000" dirty="0">
              <a:latin typeface="Minion Pro"/>
              <a:cs typeface="Minion Pro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66432" y="2971800"/>
            <a:ext cx="0" cy="195090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66432" y="2080403"/>
            <a:ext cx="0" cy="183511"/>
          </a:xfrm>
          <a:prstGeom prst="straightConnector1">
            <a:avLst/>
          </a:prstGeom>
          <a:ln w="25400" cap="rnd">
            <a:solidFill>
              <a:schemeClr val="tx1"/>
            </a:solidFill>
            <a:prstDash val="sysDash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30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600201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Assumes a tree-based topology: traditional, fat-tree, VL2</a:t>
            </a:r>
          </a:p>
          <a:p>
            <a:pPr marL="457200" lvl="1" indent="0">
              <a:buNone/>
            </a:pPr>
            <a:r>
              <a:rPr lang="en-US" sz="2400" dirty="0" smtClean="0"/>
              <a:t>(currently working on removing this assumption)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Proportional Sharing on Proximate Links (PS-P)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243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600200"/>
            <a:ext cx="82296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Assumes a tree-based topology: traditional, fat-tree, VL2</a:t>
            </a:r>
          </a:p>
          <a:p>
            <a:pPr marL="457200" lvl="1" indent="0">
              <a:buNone/>
            </a:pPr>
            <a:r>
              <a:rPr lang="en-US" sz="2400" dirty="0"/>
              <a:t>(currently working on removing this assumption)</a:t>
            </a:r>
          </a:p>
          <a:p>
            <a:endParaRPr lang="en-US" sz="2400" dirty="0" smtClean="0"/>
          </a:p>
          <a:p>
            <a:r>
              <a:rPr lang="en-US" sz="2800" dirty="0" smtClean="0"/>
              <a:t>Min guarantees</a:t>
            </a:r>
          </a:p>
          <a:p>
            <a:pPr lvl="1"/>
            <a:r>
              <a:rPr lang="en-US" sz="2400" dirty="0"/>
              <a:t>Hose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Admission </a:t>
            </a:r>
            <a:r>
              <a:rPr lang="en-US" sz="2400" dirty="0"/>
              <a:t>control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Proportional Sharing on Proximate Links (PS-P)</a:t>
            </a:r>
          </a:p>
        </p:txBody>
      </p:sp>
      <p:cxnSp>
        <p:nvCxnSpPr>
          <p:cNvPr id="6" name="Straight Connector 5"/>
          <p:cNvCxnSpPr>
            <a:stCxn id="7" idx="0"/>
          </p:cNvCxnSpPr>
          <p:nvPr/>
        </p:nvCxnSpPr>
        <p:spPr>
          <a:xfrm flipV="1">
            <a:off x="3602869" y="4114800"/>
            <a:ext cx="478669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538" y="5029200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158237" y="43434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</a:t>
            </a:r>
            <a:r>
              <a:rPr lang="en-US" baseline="-25000" dirty="0" smtClean="0"/>
              <a:t>A1</a:t>
            </a:r>
            <a:endParaRPr lang="en-US" baseline="-25000" dirty="0"/>
          </a:p>
        </p:txBody>
      </p:sp>
      <p:cxnSp>
        <p:nvCxnSpPr>
          <p:cNvPr id="9" name="Straight Connector 8"/>
          <p:cNvCxnSpPr>
            <a:stCxn id="10" idx="0"/>
          </p:cNvCxnSpPr>
          <p:nvPr/>
        </p:nvCxnSpPr>
        <p:spPr>
          <a:xfrm flipV="1">
            <a:off x="4364869" y="4114800"/>
            <a:ext cx="283331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81538" y="5029200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4196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</a:t>
            </a:r>
            <a:r>
              <a:rPr lang="en-US" baseline="-25000" dirty="0" smtClean="0"/>
              <a:t>A2</a:t>
            </a:r>
            <a:endParaRPr lang="en-US" baseline="-25000" dirty="0"/>
          </a:p>
        </p:txBody>
      </p:sp>
      <p:cxnSp>
        <p:nvCxnSpPr>
          <p:cNvPr id="12" name="Straight Connector 11"/>
          <p:cNvCxnSpPr>
            <a:stCxn id="13" idx="0"/>
          </p:cNvCxnSpPr>
          <p:nvPr/>
        </p:nvCxnSpPr>
        <p:spPr>
          <a:xfrm flipH="1" flipV="1">
            <a:off x="4800600" y="4114800"/>
            <a:ext cx="788307" cy="899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05576" y="5014099"/>
            <a:ext cx="566662" cy="5539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n</a:t>
            </a:r>
            <a:endParaRPr lang="en-US" sz="30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3725" y="44040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Bw</a:t>
            </a:r>
            <a:r>
              <a:rPr lang="en-US" baseline="-25000" dirty="0" err="1" smtClean="0"/>
              <a:t>An</a:t>
            </a:r>
            <a:endParaRPr lang="en-US" baseline="-25000" dirty="0"/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95700" y="3722077"/>
            <a:ext cx="1447800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00600" y="510093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8878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600202"/>
            <a:ext cx="8229600" cy="3471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Assumes a tree-based topology: traditional, fat-tree, VL2</a:t>
            </a:r>
          </a:p>
          <a:p>
            <a:pPr marL="457200" lvl="1" indent="0">
              <a:buNone/>
            </a:pPr>
            <a:r>
              <a:rPr lang="en-US" sz="2400" dirty="0"/>
              <a:t>(currently working on removing this assumption)</a:t>
            </a:r>
          </a:p>
          <a:p>
            <a:endParaRPr lang="en-US" sz="2400" dirty="0" smtClean="0"/>
          </a:p>
          <a:p>
            <a:r>
              <a:rPr lang="en-US" sz="2800" dirty="0" smtClean="0"/>
              <a:t>Min guarantees</a:t>
            </a:r>
          </a:p>
          <a:p>
            <a:pPr lvl="1"/>
            <a:r>
              <a:rPr lang="en-US" sz="2400" dirty="0" smtClean="0"/>
              <a:t>Hose model</a:t>
            </a:r>
          </a:p>
          <a:p>
            <a:pPr lvl="1"/>
            <a:r>
              <a:rPr lang="en-US" sz="2400" dirty="0" smtClean="0"/>
              <a:t>Admission control</a:t>
            </a:r>
          </a:p>
          <a:p>
            <a:endParaRPr lang="en-US" sz="2800" dirty="0" smtClean="0"/>
          </a:p>
          <a:p>
            <a:r>
              <a:rPr lang="en-US" sz="2800" dirty="0" smtClean="0"/>
              <a:t>High Utilization</a:t>
            </a:r>
          </a:p>
          <a:p>
            <a:pPr lvl="1"/>
            <a:r>
              <a:rPr lang="en-US" sz="2400" dirty="0" smtClean="0"/>
              <a:t>Per source fair sharing towards tree root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Proportional Sharing on Proximate Links (PS-P)</a:t>
            </a:r>
          </a:p>
        </p:txBody>
      </p:sp>
      <p:cxnSp>
        <p:nvCxnSpPr>
          <p:cNvPr id="5" name="Straight Connector 4"/>
          <p:cNvCxnSpPr>
            <a:stCxn id="7" idx="2"/>
          </p:cNvCxnSpPr>
          <p:nvPr/>
        </p:nvCxnSpPr>
        <p:spPr>
          <a:xfrm>
            <a:off x="7658100" y="4278923"/>
            <a:ext cx="381000" cy="6408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239000" y="4146062"/>
            <a:ext cx="533400" cy="69752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315200" y="39624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772400" y="4755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14" idx="2"/>
          </p:cNvCxnSpPr>
          <p:nvPr/>
        </p:nvCxnSpPr>
        <p:spPr>
          <a:xfrm>
            <a:off x="7277100" y="5040923"/>
            <a:ext cx="381000" cy="6408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58000" y="4908062"/>
            <a:ext cx="533400" cy="69752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934200" y="47244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391400" y="5517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477000" y="5517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5984200" y="5763109"/>
            <a:ext cx="283331" cy="282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cxnSp>
        <p:nvCxnSpPr>
          <p:cNvPr id="18" name="Straight Arrow Connector 17"/>
          <p:cNvCxnSpPr>
            <a:stCxn id="17" idx="7"/>
          </p:cNvCxnSpPr>
          <p:nvPr/>
        </p:nvCxnSpPr>
        <p:spPr>
          <a:xfrm flipV="1">
            <a:off x="6226038" y="4278923"/>
            <a:ext cx="1165362" cy="1525545"/>
          </a:xfrm>
          <a:prstGeom prst="straightConnector1">
            <a:avLst/>
          </a:prstGeom>
          <a:ln w="635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352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600201"/>
            <a:ext cx="8229600" cy="396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Assumes a tree-based topology: traditional, fat-tree, VL2</a:t>
            </a:r>
          </a:p>
          <a:p>
            <a:pPr marL="457200" lvl="1" indent="0">
              <a:buNone/>
            </a:pPr>
            <a:r>
              <a:rPr lang="en-US" sz="2400" dirty="0"/>
              <a:t>(currently working on removing this assumption)</a:t>
            </a:r>
          </a:p>
          <a:p>
            <a:endParaRPr lang="en-US" sz="2400" dirty="0" smtClean="0"/>
          </a:p>
          <a:p>
            <a:r>
              <a:rPr lang="en-US" sz="2800" dirty="0" smtClean="0"/>
              <a:t>Min guarantees</a:t>
            </a:r>
          </a:p>
          <a:p>
            <a:pPr lvl="1"/>
            <a:r>
              <a:rPr lang="en-US" sz="2400" dirty="0" smtClean="0"/>
              <a:t>Hose model</a:t>
            </a:r>
          </a:p>
          <a:p>
            <a:pPr lvl="1"/>
            <a:r>
              <a:rPr lang="en-US" sz="2400" dirty="0" smtClean="0"/>
              <a:t>Admission control</a:t>
            </a:r>
          </a:p>
          <a:p>
            <a:endParaRPr lang="en-US" sz="2800" dirty="0" smtClean="0"/>
          </a:p>
          <a:p>
            <a:r>
              <a:rPr lang="en-US" sz="2800" dirty="0" smtClean="0"/>
              <a:t>High Utilization</a:t>
            </a:r>
          </a:p>
          <a:p>
            <a:pPr lvl="1"/>
            <a:r>
              <a:rPr lang="en-US" sz="2400" dirty="0" smtClean="0"/>
              <a:t>Per source fair sharing towards tree root</a:t>
            </a:r>
          </a:p>
          <a:p>
            <a:pPr lvl="1"/>
            <a:r>
              <a:rPr lang="en-US" sz="2400" dirty="0" smtClean="0"/>
              <a:t>Per destination fair sharing from tree root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Proportional Sharing on Proximate Links (PS-P)</a:t>
            </a:r>
          </a:p>
        </p:txBody>
      </p:sp>
      <p:cxnSp>
        <p:nvCxnSpPr>
          <p:cNvPr id="5" name="Straight Connector 4"/>
          <p:cNvCxnSpPr>
            <a:stCxn id="7" idx="2"/>
          </p:cNvCxnSpPr>
          <p:nvPr/>
        </p:nvCxnSpPr>
        <p:spPr>
          <a:xfrm>
            <a:off x="7658100" y="4278923"/>
            <a:ext cx="381000" cy="6408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239000" y="4146062"/>
            <a:ext cx="533400" cy="69752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315200" y="39624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772400" y="4755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14" idx="2"/>
          </p:cNvCxnSpPr>
          <p:nvPr/>
        </p:nvCxnSpPr>
        <p:spPr>
          <a:xfrm>
            <a:off x="7277100" y="5040923"/>
            <a:ext cx="381000" cy="6408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58000" y="4908062"/>
            <a:ext cx="533400" cy="697524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934200" y="4724400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391400" y="5517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477000" y="5517662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5984200" y="5763109"/>
            <a:ext cx="283331" cy="282414"/>
          </a:xfrm>
          <a:prstGeom prst="ellipse">
            <a:avLst/>
          </a:prstGeom>
          <a:ln>
            <a:headEnd type="arrow" w="lg" len="lg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000" baseline="-25000" dirty="0"/>
          </a:p>
        </p:txBody>
      </p:sp>
      <p:cxnSp>
        <p:nvCxnSpPr>
          <p:cNvPr id="20" name="Straight Arrow Connector 19"/>
          <p:cNvCxnSpPr>
            <a:stCxn id="19" idx="7"/>
          </p:cNvCxnSpPr>
          <p:nvPr/>
        </p:nvCxnSpPr>
        <p:spPr>
          <a:xfrm flipV="1">
            <a:off x="6226038" y="4278923"/>
            <a:ext cx="1165362" cy="1525545"/>
          </a:xfrm>
          <a:prstGeom prst="straightConnector1">
            <a:avLst/>
          </a:prstGeom>
          <a:ln w="63500">
            <a:solidFill>
              <a:schemeClr val="accent2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98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PS-L, PS-N and PS-P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Full Switch Support</a:t>
            </a:r>
          </a:p>
          <a:p>
            <a:pPr lvl="1"/>
            <a:r>
              <a:rPr lang="en-US" dirty="0" smtClean="0"/>
              <a:t>All allocations can use hardware queues (per tenant, per VM or per source-destination)</a:t>
            </a:r>
          </a:p>
          <a:p>
            <a:endParaRPr lang="en-US" dirty="0" smtClean="0"/>
          </a:p>
          <a:p>
            <a:r>
              <a:rPr lang="en-US" dirty="0" smtClean="0"/>
              <a:t>Partial Switch Support</a:t>
            </a:r>
          </a:p>
          <a:p>
            <a:pPr lvl="1"/>
            <a:r>
              <a:rPr lang="en-US" dirty="0" smtClean="0"/>
              <a:t>PS-N and PS-P can be deployed using CSFQ [Sigcomm’98]</a:t>
            </a:r>
          </a:p>
          <a:p>
            <a:endParaRPr lang="en-US" dirty="0" smtClean="0"/>
          </a:p>
          <a:p>
            <a:r>
              <a:rPr lang="en-US" dirty="0" smtClean="0"/>
              <a:t>No Switch Support</a:t>
            </a:r>
          </a:p>
          <a:p>
            <a:pPr lvl="1"/>
            <a:r>
              <a:rPr lang="en-US" dirty="0" smtClean="0"/>
              <a:t>PS-N can be deployed using only hypervisors</a:t>
            </a:r>
          </a:p>
          <a:p>
            <a:pPr lvl="1"/>
            <a:r>
              <a:rPr lang="en-US" dirty="0" smtClean="0"/>
              <a:t>PS-P could be deployed using only hypervisors, we are currently working on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9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/>
              <a:t>T</a:t>
            </a:r>
            <a:r>
              <a:rPr lang="en-US" dirty="0" err="1" smtClean="0"/>
              <a:t>estbed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Click Modular Router</a:t>
            </a:r>
          </a:p>
          <a:p>
            <a:pPr lvl="1"/>
            <a:r>
              <a:rPr lang="en-US" dirty="0" smtClean="0"/>
              <a:t>15 servers, 1Gbps links</a:t>
            </a:r>
          </a:p>
          <a:p>
            <a:endParaRPr lang="en-US" dirty="0" smtClean="0"/>
          </a:p>
          <a:p>
            <a:r>
              <a:rPr lang="en-US" dirty="0" smtClean="0"/>
              <a:t>Simulation + </a:t>
            </a:r>
            <a:r>
              <a:rPr lang="en-US" dirty="0"/>
              <a:t>R</a:t>
            </a:r>
            <a:r>
              <a:rPr lang="en-US" dirty="0" smtClean="0"/>
              <a:t>eal Traces</a:t>
            </a:r>
          </a:p>
          <a:p>
            <a:pPr lvl="1"/>
            <a:r>
              <a:rPr lang="en-US" dirty="0" smtClean="0"/>
              <a:t>3200 nodes, flow level simulator, Facebook </a:t>
            </a:r>
            <a:r>
              <a:rPr lang="en-US" dirty="0" err="1" smtClean="0"/>
              <a:t>MapReduce</a:t>
            </a:r>
            <a:r>
              <a:rPr lang="en-US" dirty="0" smtClean="0"/>
              <a:t> traces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8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FairCloud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Framework for understanding network sharing in cloud computing</a:t>
            </a:r>
          </a:p>
          <a:p>
            <a:pPr marL="914400" lvl="1" indent="-514350"/>
            <a:r>
              <a:rPr lang="en-US" dirty="0" smtClean="0"/>
              <a:t>Goals, tradeoffs, properties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Solutions </a:t>
            </a:r>
            <a:r>
              <a:rPr lang="en-US" dirty="0" smtClean="0"/>
              <a:t>for sharing the network </a:t>
            </a:r>
          </a:p>
          <a:p>
            <a:pPr marL="914400" lvl="1" indent="-514350"/>
            <a:r>
              <a:rPr lang="en-US" dirty="0" smtClean="0"/>
              <a:t>Existing policies in this framework</a:t>
            </a:r>
            <a:endParaRPr lang="en-US" dirty="0"/>
          </a:p>
          <a:p>
            <a:pPr marL="914400" lvl="1" indent="-514350"/>
            <a:r>
              <a:rPr lang="en-US" dirty="0" smtClean="0"/>
              <a:t>New policies representing different points in the design space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14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921" y="2767861"/>
            <a:ext cx="4632980" cy="351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pic>
        <p:nvPicPr>
          <p:cNvPr id="4" name="Picture 2" descr="C:\Documents and Settings\Lucian Popa\Desktop\hp_proliant_bl685c_blade_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120497" y="2243584"/>
            <a:ext cx="1168399" cy="130585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1737567" y="2990162"/>
            <a:ext cx="0" cy="922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/>
          <p:cNvSpPr/>
          <p:nvPr/>
        </p:nvSpPr>
        <p:spPr>
          <a:xfrm>
            <a:off x="1096163" y="3150513"/>
            <a:ext cx="1257300" cy="4572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432767" y="3760113"/>
            <a:ext cx="6858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>
            <a:stCxn id="12" idx="4"/>
            <a:endCxn id="14" idx="0"/>
          </p:cNvCxnSpPr>
          <p:nvPr/>
        </p:nvCxnSpPr>
        <p:spPr>
          <a:xfrm flipH="1">
            <a:off x="1394667" y="2705036"/>
            <a:ext cx="1" cy="265527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3" idx="4"/>
            <a:endCxn id="16" idx="1"/>
          </p:cNvCxnSpPr>
          <p:nvPr/>
        </p:nvCxnSpPr>
        <p:spPr>
          <a:xfrm>
            <a:off x="2080468" y="2705036"/>
            <a:ext cx="17695" cy="271107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2575767" y="3531513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67" y="3527048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04168" y="232403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</a:t>
            </a:r>
            <a:endParaRPr lang="en-US" sz="2200" dirty="0"/>
          </a:p>
        </p:txBody>
      </p:sp>
      <p:sp>
        <p:nvSpPr>
          <p:cNvPr id="13" name="Oval 12"/>
          <p:cNvSpPr/>
          <p:nvPr/>
        </p:nvSpPr>
        <p:spPr>
          <a:xfrm>
            <a:off x="1889968" y="232403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</a:t>
            </a:r>
            <a:endParaRPr lang="en-US" sz="2200" dirty="0"/>
          </a:p>
        </p:txBody>
      </p:sp>
      <p:sp>
        <p:nvSpPr>
          <p:cNvPr id="14" name="Oval 13"/>
          <p:cNvSpPr/>
          <p:nvPr/>
        </p:nvSpPr>
        <p:spPr>
          <a:xfrm>
            <a:off x="1204167" y="536031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19661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Oval 15"/>
          <p:cNvSpPr/>
          <p:nvPr/>
        </p:nvSpPr>
        <p:spPr>
          <a:xfrm>
            <a:off x="20423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" name="Oval 16"/>
          <p:cNvSpPr/>
          <p:nvPr/>
        </p:nvSpPr>
        <p:spPr>
          <a:xfrm>
            <a:off x="21185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Oval 17"/>
          <p:cNvSpPr/>
          <p:nvPr/>
        </p:nvSpPr>
        <p:spPr>
          <a:xfrm>
            <a:off x="21947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Oval 18"/>
          <p:cNvSpPr/>
          <p:nvPr/>
        </p:nvSpPr>
        <p:spPr>
          <a:xfrm>
            <a:off x="22709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Oval 19"/>
          <p:cNvSpPr/>
          <p:nvPr/>
        </p:nvSpPr>
        <p:spPr>
          <a:xfrm>
            <a:off x="23471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1" name="Oval 20"/>
          <p:cNvSpPr/>
          <p:nvPr/>
        </p:nvSpPr>
        <p:spPr>
          <a:xfrm>
            <a:off x="24233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2" name="Oval 21"/>
          <p:cNvSpPr/>
          <p:nvPr/>
        </p:nvSpPr>
        <p:spPr>
          <a:xfrm>
            <a:off x="24995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3" name="Oval 22"/>
          <p:cNvSpPr/>
          <p:nvPr/>
        </p:nvSpPr>
        <p:spPr>
          <a:xfrm>
            <a:off x="25757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4" name="Oval 23"/>
          <p:cNvSpPr/>
          <p:nvPr/>
        </p:nvSpPr>
        <p:spPr>
          <a:xfrm>
            <a:off x="2651967" y="5360313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25" name="Straight Connector 24"/>
          <p:cNvCxnSpPr>
            <a:stCxn id="13" idx="4"/>
            <a:endCxn id="24" idx="0"/>
          </p:cNvCxnSpPr>
          <p:nvPr/>
        </p:nvCxnSpPr>
        <p:spPr>
          <a:xfrm>
            <a:off x="2080468" y="2705036"/>
            <a:ext cx="7619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>
            <a:stCxn id="13" idx="4"/>
            <a:endCxn id="16" idx="0"/>
          </p:cNvCxnSpPr>
          <p:nvPr/>
        </p:nvCxnSpPr>
        <p:spPr>
          <a:xfrm>
            <a:off x="2080468" y="2705036"/>
            <a:ext cx="1523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3" idx="4"/>
            <a:endCxn id="17" idx="0"/>
          </p:cNvCxnSpPr>
          <p:nvPr/>
        </p:nvCxnSpPr>
        <p:spPr>
          <a:xfrm>
            <a:off x="2080468" y="2705036"/>
            <a:ext cx="2285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13" idx="4"/>
            <a:endCxn id="15" idx="0"/>
          </p:cNvCxnSpPr>
          <p:nvPr/>
        </p:nvCxnSpPr>
        <p:spPr>
          <a:xfrm>
            <a:off x="2080468" y="2705036"/>
            <a:ext cx="761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3" idx="4"/>
            <a:endCxn id="18" idx="0"/>
          </p:cNvCxnSpPr>
          <p:nvPr/>
        </p:nvCxnSpPr>
        <p:spPr>
          <a:xfrm>
            <a:off x="2080468" y="2705036"/>
            <a:ext cx="3047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stCxn id="13" idx="4"/>
            <a:endCxn id="19" idx="0"/>
          </p:cNvCxnSpPr>
          <p:nvPr/>
        </p:nvCxnSpPr>
        <p:spPr>
          <a:xfrm>
            <a:off x="2080468" y="2705036"/>
            <a:ext cx="3809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13" idx="4"/>
            <a:endCxn id="20" idx="0"/>
          </p:cNvCxnSpPr>
          <p:nvPr/>
        </p:nvCxnSpPr>
        <p:spPr>
          <a:xfrm>
            <a:off x="2080468" y="2705036"/>
            <a:ext cx="4571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13" idx="4"/>
            <a:endCxn id="21" idx="0"/>
          </p:cNvCxnSpPr>
          <p:nvPr/>
        </p:nvCxnSpPr>
        <p:spPr>
          <a:xfrm>
            <a:off x="2080468" y="2705036"/>
            <a:ext cx="5333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13" idx="4"/>
            <a:endCxn id="23" idx="0"/>
          </p:cNvCxnSpPr>
          <p:nvPr/>
        </p:nvCxnSpPr>
        <p:spPr>
          <a:xfrm>
            <a:off x="2080468" y="2705036"/>
            <a:ext cx="6857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13" idx="4"/>
            <a:endCxn id="22" idx="0"/>
          </p:cNvCxnSpPr>
          <p:nvPr/>
        </p:nvCxnSpPr>
        <p:spPr>
          <a:xfrm>
            <a:off x="2080468" y="2705036"/>
            <a:ext cx="609599" cy="2655277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2345643" y="5285637"/>
            <a:ext cx="307848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47167" y="5969913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One link, </a:t>
            </a:r>
            <a:r>
              <a:rPr lang="en-US" sz="3000" dirty="0" err="1" smtClean="0"/>
              <a:t>testbed</a:t>
            </a:r>
            <a:endParaRPr lang="en-US" sz="30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4622800" y="2182542"/>
            <a:ext cx="4191000" cy="534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PS-P offers guarantees</a:t>
            </a:r>
            <a:endParaRPr lang="en-US" sz="2300" i="1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564786" y="3852927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1800" y="6173113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1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/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696214"/>
            <a:ext cx="4763719" cy="362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val 37"/>
          <p:cNvSpPr/>
          <p:nvPr/>
        </p:nvSpPr>
        <p:spPr>
          <a:xfrm>
            <a:off x="1635848" y="27138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O</a:t>
            </a:r>
            <a:r>
              <a:rPr lang="en-US" sz="3000" dirty="0" smtClean="0"/>
              <a:t>ne link, </a:t>
            </a:r>
            <a:r>
              <a:rPr lang="en-US" sz="3000" dirty="0" err="1" smtClean="0"/>
              <a:t>testbed</a:t>
            </a:r>
            <a:endParaRPr lang="en-US" sz="3000" dirty="0"/>
          </a:p>
        </p:txBody>
      </p:sp>
      <p:sp>
        <p:nvSpPr>
          <p:cNvPr id="6" name="Can 5"/>
          <p:cNvSpPr/>
          <p:nvPr/>
        </p:nvSpPr>
        <p:spPr>
          <a:xfrm>
            <a:off x="684624" y="4953000"/>
            <a:ext cx="2644992" cy="4572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39" idx="4"/>
            <a:endCxn id="44" idx="0"/>
          </p:cNvCxnSpPr>
          <p:nvPr/>
        </p:nvCxnSpPr>
        <p:spPr>
          <a:xfrm>
            <a:off x="1089383" y="3094839"/>
            <a:ext cx="0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3" idx="4"/>
            <a:endCxn id="15" idx="0"/>
          </p:cNvCxnSpPr>
          <p:nvPr/>
        </p:nvCxnSpPr>
        <p:spPr>
          <a:xfrm>
            <a:off x="2362775" y="3056675"/>
            <a:ext cx="761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2918548" y="420118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200" y="4201180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</a:rPr>
              <a:t>Bw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76747" y="27138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3" name="Oval 12"/>
          <p:cNvSpPr/>
          <p:nvPr/>
        </p:nvSpPr>
        <p:spPr>
          <a:xfrm>
            <a:off x="2172275" y="2675675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22484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Oval 15"/>
          <p:cNvSpPr/>
          <p:nvPr/>
        </p:nvSpPr>
        <p:spPr>
          <a:xfrm>
            <a:off x="23246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" name="Oval 16"/>
          <p:cNvSpPr/>
          <p:nvPr/>
        </p:nvSpPr>
        <p:spPr>
          <a:xfrm>
            <a:off x="24008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Oval 17"/>
          <p:cNvSpPr/>
          <p:nvPr/>
        </p:nvSpPr>
        <p:spPr>
          <a:xfrm>
            <a:off x="24770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Oval 18"/>
          <p:cNvSpPr/>
          <p:nvPr/>
        </p:nvSpPr>
        <p:spPr>
          <a:xfrm>
            <a:off x="25532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Oval 19"/>
          <p:cNvSpPr/>
          <p:nvPr/>
        </p:nvSpPr>
        <p:spPr>
          <a:xfrm>
            <a:off x="26294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1" name="Oval 20"/>
          <p:cNvSpPr/>
          <p:nvPr/>
        </p:nvSpPr>
        <p:spPr>
          <a:xfrm>
            <a:off x="2705674" y="563880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26" name="Straight Connector 25"/>
          <p:cNvCxnSpPr>
            <a:stCxn id="13" idx="4"/>
            <a:endCxn id="16" idx="0"/>
          </p:cNvCxnSpPr>
          <p:nvPr/>
        </p:nvCxnSpPr>
        <p:spPr>
          <a:xfrm>
            <a:off x="2362775" y="3056675"/>
            <a:ext cx="1523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3" idx="4"/>
            <a:endCxn id="17" idx="0"/>
          </p:cNvCxnSpPr>
          <p:nvPr/>
        </p:nvCxnSpPr>
        <p:spPr>
          <a:xfrm>
            <a:off x="2362775" y="3056675"/>
            <a:ext cx="2285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13" idx="4"/>
            <a:endCxn id="15" idx="0"/>
          </p:cNvCxnSpPr>
          <p:nvPr/>
        </p:nvCxnSpPr>
        <p:spPr>
          <a:xfrm>
            <a:off x="2362775" y="3056675"/>
            <a:ext cx="761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3" idx="4"/>
            <a:endCxn id="18" idx="0"/>
          </p:cNvCxnSpPr>
          <p:nvPr/>
        </p:nvCxnSpPr>
        <p:spPr>
          <a:xfrm>
            <a:off x="2362775" y="3056675"/>
            <a:ext cx="3047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stCxn id="13" idx="4"/>
            <a:endCxn id="19" idx="0"/>
          </p:cNvCxnSpPr>
          <p:nvPr/>
        </p:nvCxnSpPr>
        <p:spPr>
          <a:xfrm>
            <a:off x="2362775" y="3056675"/>
            <a:ext cx="3809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13" idx="4"/>
            <a:endCxn id="20" idx="0"/>
          </p:cNvCxnSpPr>
          <p:nvPr/>
        </p:nvCxnSpPr>
        <p:spPr>
          <a:xfrm>
            <a:off x="2362775" y="3056675"/>
            <a:ext cx="4571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13" idx="4"/>
            <a:endCxn id="21" idx="0"/>
          </p:cNvCxnSpPr>
          <p:nvPr/>
        </p:nvCxnSpPr>
        <p:spPr>
          <a:xfrm>
            <a:off x="2362775" y="3056675"/>
            <a:ext cx="53339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2556587" y="5670002"/>
            <a:ext cx="307848" cy="1076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99566" y="27138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7" name="Oval 36"/>
          <p:cNvSpPr/>
          <p:nvPr/>
        </p:nvSpPr>
        <p:spPr>
          <a:xfrm>
            <a:off x="1086018" y="27138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9" name="Oval 38"/>
          <p:cNvSpPr/>
          <p:nvPr/>
        </p:nvSpPr>
        <p:spPr>
          <a:xfrm>
            <a:off x="898883" y="27138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0" name="Oval 39"/>
          <p:cNvSpPr/>
          <p:nvPr/>
        </p:nvSpPr>
        <p:spPr>
          <a:xfrm>
            <a:off x="1645576" y="56094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1" name="Oval 40"/>
          <p:cNvSpPr/>
          <p:nvPr/>
        </p:nvSpPr>
        <p:spPr>
          <a:xfrm>
            <a:off x="1486475" y="56094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2" name="Oval 41"/>
          <p:cNvSpPr/>
          <p:nvPr/>
        </p:nvSpPr>
        <p:spPr>
          <a:xfrm>
            <a:off x="1299566" y="56094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3" name="Oval 42"/>
          <p:cNvSpPr/>
          <p:nvPr/>
        </p:nvSpPr>
        <p:spPr>
          <a:xfrm>
            <a:off x="1086018" y="56094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4" name="Oval 43"/>
          <p:cNvSpPr/>
          <p:nvPr/>
        </p:nvSpPr>
        <p:spPr>
          <a:xfrm>
            <a:off x="898883" y="560943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52" name="Straight Connector 51"/>
          <p:cNvCxnSpPr>
            <a:stCxn id="37" idx="4"/>
            <a:endCxn id="43" idx="0"/>
          </p:cNvCxnSpPr>
          <p:nvPr/>
        </p:nvCxnSpPr>
        <p:spPr>
          <a:xfrm>
            <a:off x="1276518" y="3094839"/>
            <a:ext cx="0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39" idx="4"/>
            <a:endCxn id="43" idx="0"/>
          </p:cNvCxnSpPr>
          <p:nvPr/>
        </p:nvCxnSpPr>
        <p:spPr>
          <a:xfrm>
            <a:off x="1089383" y="3094839"/>
            <a:ext cx="187135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stCxn id="39" idx="4"/>
            <a:endCxn id="42" idx="0"/>
          </p:cNvCxnSpPr>
          <p:nvPr/>
        </p:nvCxnSpPr>
        <p:spPr>
          <a:xfrm>
            <a:off x="1089383" y="3094839"/>
            <a:ext cx="400683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39" idx="4"/>
            <a:endCxn id="41" idx="0"/>
          </p:cNvCxnSpPr>
          <p:nvPr/>
        </p:nvCxnSpPr>
        <p:spPr>
          <a:xfrm>
            <a:off x="1089383" y="3094839"/>
            <a:ext cx="587592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39" idx="4"/>
            <a:endCxn id="40" idx="0"/>
          </p:cNvCxnSpPr>
          <p:nvPr/>
        </p:nvCxnSpPr>
        <p:spPr>
          <a:xfrm>
            <a:off x="1089383" y="3094839"/>
            <a:ext cx="746693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37" idx="4"/>
            <a:endCxn id="44" idx="0"/>
          </p:cNvCxnSpPr>
          <p:nvPr/>
        </p:nvCxnSpPr>
        <p:spPr>
          <a:xfrm flipH="1">
            <a:off x="1089383" y="3094839"/>
            <a:ext cx="187135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37" idx="4"/>
            <a:endCxn id="42" idx="0"/>
          </p:cNvCxnSpPr>
          <p:nvPr/>
        </p:nvCxnSpPr>
        <p:spPr>
          <a:xfrm>
            <a:off x="1276518" y="3094839"/>
            <a:ext cx="213548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37" idx="4"/>
            <a:endCxn id="41" idx="0"/>
          </p:cNvCxnSpPr>
          <p:nvPr/>
        </p:nvCxnSpPr>
        <p:spPr>
          <a:xfrm>
            <a:off x="1276518" y="3094839"/>
            <a:ext cx="400457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stCxn id="37" idx="4"/>
            <a:endCxn id="40" idx="0"/>
          </p:cNvCxnSpPr>
          <p:nvPr/>
        </p:nvCxnSpPr>
        <p:spPr>
          <a:xfrm>
            <a:off x="1276518" y="3094839"/>
            <a:ext cx="559558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1" name="Straight Connector 80"/>
          <p:cNvCxnSpPr>
            <a:stCxn id="36" idx="4"/>
            <a:endCxn id="44" idx="0"/>
          </p:cNvCxnSpPr>
          <p:nvPr/>
        </p:nvCxnSpPr>
        <p:spPr>
          <a:xfrm flipH="1">
            <a:off x="1089383" y="3094839"/>
            <a:ext cx="400683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36" idx="4"/>
            <a:endCxn id="43" idx="0"/>
          </p:cNvCxnSpPr>
          <p:nvPr/>
        </p:nvCxnSpPr>
        <p:spPr>
          <a:xfrm flipH="1">
            <a:off x="1276518" y="3094839"/>
            <a:ext cx="213548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36" idx="4"/>
            <a:endCxn id="42" idx="0"/>
          </p:cNvCxnSpPr>
          <p:nvPr/>
        </p:nvCxnSpPr>
        <p:spPr>
          <a:xfrm>
            <a:off x="1490066" y="3094839"/>
            <a:ext cx="0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36" idx="4"/>
            <a:endCxn id="41" idx="0"/>
          </p:cNvCxnSpPr>
          <p:nvPr/>
        </p:nvCxnSpPr>
        <p:spPr>
          <a:xfrm>
            <a:off x="1490066" y="3094839"/>
            <a:ext cx="186909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6" name="Straight Connector 85"/>
          <p:cNvCxnSpPr>
            <a:stCxn id="36" idx="4"/>
            <a:endCxn id="40" idx="0"/>
          </p:cNvCxnSpPr>
          <p:nvPr/>
        </p:nvCxnSpPr>
        <p:spPr>
          <a:xfrm>
            <a:off x="1490066" y="3094839"/>
            <a:ext cx="346010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12" idx="4"/>
            <a:endCxn id="44" idx="0"/>
          </p:cNvCxnSpPr>
          <p:nvPr/>
        </p:nvCxnSpPr>
        <p:spPr>
          <a:xfrm flipH="1">
            <a:off x="1089383" y="3094839"/>
            <a:ext cx="577864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3" name="Straight Connector 102"/>
          <p:cNvCxnSpPr>
            <a:stCxn id="12" idx="4"/>
            <a:endCxn id="43" idx="0"/>
          </p:cNvCxnSpPr>
          <p:nvPr/>
        </p:nvCxnSpPr>
        <p:spPr>
          <a:xfrm flipH="1">
            <a:off x="1276518" y="3094839"/>
            <a:ext cx="390729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4" name="Straight Connector 103"/>
          <p:cNvCxnSpPr>
            <a:stCxn id="12" idx="4"/>
            <a:endCxn id="42" idx="0"/>
          </p:cNvCxnSpPr>
          <p:nvPr/>
        </p:nvCxnSpPr>
        <p:spPr>
          <a:xfrm flipH="1">
            <a:off x="1490066" y="3094839"/>
            <a:ext cx="177181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>
            <a:stCxn id="12" idx="4"/>
            <a:endCxn id="41" idx="0"/>
          </p:cNvCxnSpPr>
          <p:nvPr/>
        </p:nvCxnSpPr>
        <p:spPr>
          <a:xfrm>
            <a:off x="1667247" y="3094839"/>
            <a:ext cx="9728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12" idx="4"/>
            <a:endCxn id="40" idx="0"/>
          </p:cNvCxnSpPr>
          <p:nvPr/>
        </p:nvCxnSpPr>
        <p:spPr>
          <a:xfrm>
            <a:off x="1667247" y="3094839"/>
            <a:ext cx="168829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38" idx="4"/>
            <a:endCxn id="44" idx="0"/>
          </p:cNvCxnSpPr>
          <p:nvPr/>
        </p:nvCxnSpPr>
        <p:spPr>
          <a:xfrm flipH="1">
            <a:off x="1089383" y="3094839"/>
            <a:ext cx="736965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2" name="Straight Connector 111"/>
          <p:cNvCxnSpPr>
            <a:stCxn id="38" idx="4"/>
            <a:endCxn id="43" idx="0"/>
          </p:cNvCxnSpPr>
          <p:nvPr/>
        </p:nvCxnSpPr>
        <p:spPr>
          <a:xfrm flipH="1">
            <a:off x="1276518" y="3094839"/>
            <a:ext cx="549830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3" name="Straight Connector 112"/>
          <p:cNvCxnSpPr>
            <a:stCxn id="38" idx="4"/>
            <a:endCxn id="42" idx="0"/>
          </p:cNvCxnSpPr>
          <p:nvPr/>
        </p:nvCxnSpPr>
        <p:spPr>
          <a:xfrm flipH="1">
            <a:off x="1490066" y="3094839"/>
            <a:ext cx="336282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4" name="Straight Connector 113"/>
          <p:cNvCxnSpPr>
            <a:stCxn id="38" idx="4"/>
            <a:endCxn id="41" idx="0"/>
          </p:cNvCxnSpPr>
          <p:nvPr/>
        </p:nvCxnSpPr>
        <p:spPr>
          <a:xfrm flipH="1">
            <a:off x="1676975" y="3094839"/>
            <a:ext cx="149373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5" name="Straight Connector 114"/>
          <p:cNvCxnSpPr>
            <a:stCxn id="38" idx="4"/>
            <a:endCxn id="40" idx="0"/>
          </p:cNvCxnSpPr>
          <p:nvPr/>
        </p:nvCxnSpPr>
        <p:spPr>
          <a:xfrm>
            <a:off x="1826348" y="3094839"/>
            <a:ext cx="9728" cy="25146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>
            <a:stCxn id="138" idx="4"/>
            <a:endCxn id="15" idx="0"/>
          </p:cNvCxnSpPr>
          <p:nvPr/>
        </p:nvCxnSpPr>
        <p:spPr>
          <a:xfrm flipH="1">
            <a:off x="2438974" y="3067925"/>
            <a:ext cx="174409" cy="257087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8" name="Oval 137"/>
          <p:cNvSpPr/>
          <p:nvPr/>
        </p:nvSpPr>
        <p:spPr>
          <a:xfrm>
            <a:off x="2422883" y="2686925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39" name="Oval 138"/>
          <p:cNvSpPr/>
          <p:nvPr/>
        </p:nvSpPr>
        <p:spPr>
          <a:xfrm>
            <a:off x="22576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0" name="Oval 139"/>
          <p:cNvSpPr/>
          <p:nvPr/>
        </p:nvSpPr>
        <p:spPr>
          <a:xfrm>
            <a:off x="23338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1" name="Oval 140"/>
          <p:cNvSpPr/>
          <p:nvPr/>
        </p:nvSpPr>
        <p:spPr>
          <a:xfrm>
            <a:off x="24100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2" name="Oval 141"/>
          <p:cNvSpPr/>
          <p:nvPr/>
        </p:nvSpPr>
        <p:spPr>
          <a:xfrm>
            <a:off x="24862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3" name="Oval 142"/>
          <p:cNvSpPr/>
          <p:nvPr/>
        </p:nvSpPr>
        <p:spPr>
          <a:xfrm>
            <a:off x="25624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4" name="Oval 143"/>
          <p:cNvSpPr/>
          <p:nvPr/>
        </p:nvSpPr>
        <p:spPr>
          <a:xfrm>
            <a:off x="26386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5" name="Oval 144"/>
          <p:cNvSpPr/>
          <p:nvPr/>
        </p:nvSpPr>
        <p:spPr>
          <a:xfrm>
            <a:off x="2714804" y="5650050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146" name="Straight Connector 145"/>
          <p:cNvCxnSpPr>
            <a:stCxn id="138" idx="4"/>
            <a:endCxn id="140" idx="0"/>
          </p:cNvCxnSpPr>
          <p:nvPr/>
        </p:nvCxnSpPr>
        <p:spPr>
          <a:xfrm flipH="1">
            <a:off x="2524304" y="3067925"/>
            <a:ext cx="890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Straight Connector 146"/>
          <p:cNvCxnSpPr>
            <a:stCxn id="138" idx="4"/>
            <a:endCxn id="141" idx="0"/>
          </p:cNvCxnSpPr>
          <p:nvPr/>
        </p:nvCxnSpPr>
        <p:spPr>
          <a:xfrm flipH="1">
            <a:off x="2600504" y="3067925"/>
            <a:ext cx="128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147"/>
          <p:cNvCxnSpPr>
            <a:stCxn id="138" idx="4"/>
            <a:endCxn id="139" idx="0"/>
          </p:cNvCxnSpPr>
          <p:nvPr/>
        </p:nvCxnSpPr>
        <p:spPr>
          <a:xfrm flipH="1">
            <a:off x="2448104" y="3067925"/>
            <a:ext cx="1652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148"/>
          <p:cNvCxnSpPr>
            <a:stCxn id="138" idx="4"/>
            <a:endCxn id="142" idx="0"/>
          </p:cNvCxnSpPr>
          <p:nvPr/>
        </p:nvCxnSpPr>
        <p:spPr>
          <a:xfrm>
            <a:off x="2613383" y="3067925"/>
            <a:ext cx="63321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Straight Connector 149"/>
          <p:cNvCxnSpPr>
            <a:stCxn id="138" idx="4"/>
            <a:endCxn id="143" idx="0"/>
          </p:cNvCxnSpPr>
          <p:nvPr/>
        </p:nvCxnSpPr>
        <p:spPr>
          <a:xfrm>
            <a:off x="2613383" y="3067925"/>
            <a:ext cx="139521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Straight Connector 150"/>
          <p:cNvCxnSpPr>
            <a:stCxn id="138" idx="4"/>
            <a:endCxn id="144" idx="0"/>
          </p:cNvCxnSpPr>
          <p:nvPr/>
        </p:nvCxnSpPr>
        <p:spPr>
          <a:xfrm>
            <a:off x="2613383" y="3067925"/>
            <a:ext cx="215721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Straight Connector 151"/>
          <p:cNvCxnSpPr>
            <a:stCxn id="138" idx="4"/>
            <a:endCxn id="145" idx="0"/>
          </p:cNvCxnSpPr>
          <p:nvPr/>
        </p:nvCxnSpPr>
        <p:spPr>
          <a:xfrm>
            <a:off x="2613383" y="3067925"/>
            <a:ext cx="291921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Straight Connector 152"/>
          <p:cNvCxnSpPr>
            <a:stCxn id="154" idx="4"/>
            <a:endCxn id="15" idx="0"/>
          </p:cNvCxnSpPr>
          <p:nvPr/>
        </p:nvCxnSpPr>
        <p:spPr>
          <a:xfrm flipH="1">
            <a:off x="2438974" y="3069081"/>
            <a:ext cx="403009" cy="256971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Oval 153"/>
          <p:cNvSpPr/>
          <p:nvPr/>
        </p:nvSpPr>
        <p:spPr>
          <a:xfrm>
            <a:off x="2651483" y="2688081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5" name="Oval 154"/>
          <p:cNvSpPr/>
          <p:nvPr/>
        </p:nvSpPr>
        <p:spPr>
          <a:xfrm>
            <a:off x="22576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6" name="Oval 155"/>
          <p:cNvSpPr/>
          <p:nvPr/>
        </p:nvSpPr>
        <p:spPr>
          <a:xfrm>
            <a:off x="23338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7" name="Oval 156"/>
          <p:cNvSpPr/>
          <p:nvPr/>
        </p:nvSpPr>
        <p:spPr>
          <a:xfrm>
            <a:off x="24100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8" name="Oval 157"/>
          <p:cNvSpPr/>
          <p:nvPr/>
        </p:nvSpPr>
        <p:spPr>
          <a:xfrm>
            <a:off x="24862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9" name="Oval 158"/>
          <p:cNvSpPr/>
          <p:nvPr/>
        </p:nvSpPr>
        <p:spPr>
          <a:xfrm>
            <a:off x="25624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0" name="Oval 159"/>
          <p:cNvSpPr/>
          <p:nvPr/>
        </p:nvSpPr>
        <p:spPr>
          <a:xfrm>
            <a:off x="26386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1" name="Oval 160"/>
          <p:cNvSpPr/>
          <p:nvPr/>
        </p:nvSpPr>
        <p:spPr>
          <a:xfrm>
            <a:off x="2714804" y="5651206"/>
            <a:ext cx="381000" cy="381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162" name="Straight Connector 161"/>
          <p:cNvCxnSpPr>
            <a:stCxn id="154" idx="4"/>
            <a:endCxn id="156" idx="0"/>
          </p:cNvCxnSpPr>
          <p:nvPr/>
        </p:nvCxnSpPr>
        <p:spPr>
          <a:xfrm flipH="1">
            <a:off x="2524304" y="3069081"/>
            <a:ext cx="3176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Straight Connector 162"/>
          <p:cNvCxnSpPr>
            <a:stCxn id="154" idx="4"/>
            <a:endCxn id="157" idx="0"/>
          </p:cNvCxnSpPr>
          <p:nvPr/>
        </p:nvCxnSpPr>
        <p:spPr>
          <a:xfrm flipH="1">
            <a:off x="2600504" y="3069081"/>
            <a:ext cx="2414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/>
          <p:cNvCxnSpPr>
            <a:stCxn id="154" idx="4"/>
            <a:endCxn id="155" idx="0"/>
          </p:cNvCxnSpPr>
          <p:nvPr/>
        </p:nvCxnSpPr>
        <p:spPr>
          <a:xfrm flipH="1">
            <a:off x="2448104" y="3069081"/>
            <a:ext cx="3938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/>
          <p:cNvCxnSpPr>
            <a:stCxn id="154" idx="4"/>
            <a:endCxn id="158" idx="0"/>
          </p:cNvCxnSpPr>
          <p:nvPr/>
        </p:nvCxnSpPr>
        <p:spPr>
          <a:xfrm flipH="1">
            <a:off x="2676704" y="3069081"/>
            <a:ext cx="1652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/>
          <p:cNvCxnSpPr>
            <a:stCxn id="154" idx="4"/>
            <a:endCxn id="159" idx="0"/>
          </p:cNvCxnSpPr>
          <p:nvPr/>
        </p:nvCxnSpPr>
        <p:spPr>
          <a:xfrm flipH="1">
            <a:off x="2752904" y="3069081"/>
            <a:ext cx="890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Straight Connector 166"/>
          <p:cNvCxnSpPr>
            <a:stCxn id="154" idx="4"/>
            <a:endCxn id="160" idx="0"/>
          </p:cNvCxnSpPr>
          <p:nvPr/>
        </p:nvCxnSpPr>
        <p:spPr>
          <a:xfrm flipH="1">
            <a:off x="2829104" y="3069081"/>
            <a:ext cx="12879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/>
          <p:cNvCxnSpPr>
            <a:stCxn id="154" idx="4"/>
            <a:endCxn id="161" idx="0"/>
          </p:cNvCxnSpPr>
          <p:nvPr/>
        </p:nvCxnSpPr>
        <p:spPr>
          <a:xfrm>
            <a:off x="2841983" y="3069081"/>
            <a:ext cx="63321" cy="25821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Left Brace 169"/>
          <p:cNvSpPr/>
          <p:nvPr/>
        </p:nvSpPr>
        <p:spPr>
          <a:xfrm rot="16200000">
            <a:off x="1337387" y="5673051"/>
            <a:ext cx="307848" cy="1076474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1" name="Left Brace 170"/>
          <p:cNvSpPr/>
          <p:nvPr/>
        </p:nvSpPr>
        <p:spPr>
          <a:xfrm rot="16200000" flipH="1">
            <a:off x="2522850" y="1985038"/>
            <a:ext cx="298702" cy="1076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/>
          <p:cNvSpPr/>
          <p:nvPr/>
        </p:nvSpPr>
        <p:spPr>
          <a:xfrm rot="16200000" flipH="1">
            <a:off x="1303650" y="1988087"/>
            <a:ext cx="298702" cy="1076474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30869" y="2046150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5 </a:t>
            </a:r>
            <a:endParaRPr lang="en-US" sz="2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562948" y="6274713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 </a:t>
            </a:r>
            <a:endParaRPr lang="en-US" sz="2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335412" y="6274712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5 </a:t>
            </a:r>
            <a:endParaRPr lang="en-US" sz="2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473868" y="2083713"/>
            <a:ext cx="447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</a:t>
            </a:r>
            <a:endParaRPr lang="en-US" sz="2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048581" y="6274713"/>
            <a:ext cx="1638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M+R  = 10 </a:t>
            </a:r>
            <a:endParaRPr lang="en-US" sz="2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477000" y="6246622"/>
            <a:ext cx="447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</a:t>
            </a:r>
            <a:endParaRPr lang="en-US" sz="2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3181386" y="3833459"/>
            <a:ext cx="1446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Bw</a:t>
            </a:r>
            <a:r>
              <a:rPr lang="en-US" sz="2800" baseline="-25000" dirty="0" err="1" smtClean="0">
                <a:solidFill>
                  <a:srgbClr val="0070C0"/>
                </a:solidFill>
              </a:rPr>
              <a:t>B</a:t>
            </a:r>
            <a:r>
              <a:rPr lang="en-US" sz="2800" baseline="-25000" dirty="0" smtClean="0">
                <a:solidFill>
                  <a:srgbClr val="0070C0"/>
                </a:solidFill>
              </a:rPr>
              <a:t> (Mbps)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622800" y="2182542"/>
            <a:ext cx="4191001" cy="534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PS-L offers link proportionality</a:t>
            </a: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36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10" grpId="0"/>
      <p:bldP spid="18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N</a:t>
            </a:r>
            <a:r>
              <a:rPr lang="en-US" sz="3000" dirty="0" smtClean="0"/>
              <a:t>etwork, simulation, Facebook trace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" y="2590800"/>
            <a:ext cx="83144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2908300"/>
            <a:ext cx="2514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46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" y="2590800"/>
            <a:ext cx="83144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N</a:t>
            </a:r>
            <a:r>
              <a:rPr lang="en-US" sz="3000" dirty="0" smtClean="0"/>
              <a:t>etwork, simulation, Facebook trace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219201" y="4038600"/>
            <a:ext cx="3047999" cy="713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PS-N is close to network proportionality</a:t>
            </a: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10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" y="2590800"/>
            <a:ext cx="83144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Network, simulation, Facebook trace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219200" y="4038600"/>
            <a:ext cx="32004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300" i="1" dirty="0" smtClean="0">
                <a:sym typeface="Wingdings" pitchFamily="2" charset="2"/>
              </a:rPr>
              <a:t>PS-N and PS-P reduce shuffle time of small jobs  by 10-15X</a:t>
            </a:r>
            <a:endParaRPr lang="en-US" sz="2300" i="1" dirty="0"/>
          </a:p>
        </p:txBody>
      </p:sp>
      <p:sp>
        <p:nvSpPr>
          <p:cNvPr id="8" name="Rectangle 7"/>
          <p:cNvSpPr/>
          <p:nvPr/>
        </p:nvSpPr>
        <p:spPr>
          <a:xfrm>
            <a:off x="1295400" y="2908300"/>
            <a:ext cx="2514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8700" y="4597400"/>
            <a:ext cx="0" cy="533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9100" y="4102100"/>
            <a:ext cx="0" cy="1092200"/>
          </a:xfrm>
          <a:prstGeom prst="straightConnector1">
            <a:avLst/>
          </a:prstGeom>
          <a:ln w="38100">
            <a:solidFill>
              <a:srgbClr val="CC99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69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Sharing cloud networks is not trivial</a:t>
            </a:r>
            <a:endParaRPr lang="en-US" sz="2400" dirty="0" smtClean="0"/>
          </a:p>
          <a:p>
            <a:r>
              <a:rPr lang="en-US" sz="2600" dirty="0" smtClean="0"/>
              <a:t>First </a:t>
            </a:r>
            <a:r>
              <a:rPr lang="en-US" sz="2600" dirty="0" smtClean="0"/>
              <a:t>step towards a framework to analyze network sharing in cloud computing </a:t>
            </a:r>
          </a:p>
          <a:p>
            <a:pPr lvl="1"/>
            <a:r>
              <a:rPr lang="en-US" sz="2200" dirty="0"/>
              <a:t>K</a:t>
            </a:r>
            <a:r>
              <a:rPr lang="en-US" sz="2200" dirty="0" smtClean="0"/>
              <a:t>ey goals (min guarantees, high utilization and proportionality</a:t>
            </a:r>
            <a:r>
              <a:rPr lang="en-US" sz="2200" dirty="0"/>
              <a:t>)</a:t>
            </a:r>
            <a:r>
              <a:rPr lang="en-US" sz="2200" dirty="0" smtClean="0"/>
              <a:t>, </a:t>
            </a:r>
            <a:r>
              <a:rPr lang="en-US" sz="2200" dirty="0"/>
              <a:t>tradeoffs and </a:t>
            </a:r>
            <a:r>
              <a:rPr lang="en-US" sz="2200" dirty="0" smtClean="0"/>
              <a:t>properties</a:t>
            </a:r>
            <a:endParaRPr lang="en-US" sz="2400" dirty="0" smtClean="0"/>
          </a:p>
          <a:p>
            <a:r>
              <a:rPr lang="en-US" sz="2400" dirty="0" smtClean="0"/>
              <a:t>New allocation policies, superset properties from past work</a:t>
            </a:r>
          </a:p>
          <a:p>
            <a:pPr lvl="1"/>
            <a:r>
              <a:rPr lang="en-US" sz="2000" dirty="0" smtClean="0"/>
              <a:t>PS-L: link proportionality + high utilization</a:t>
            </a:r>
          </a:p>
          <a:p>
            <a:pPr lvl="1"/>
            <a:r>
              <a:rPr lang="en-US" sz="2000" dirty="0" smtClean="0"/>
              <a:t>PS-N: restricted network proportional</a:t>
            </a:r>
          </a:p>
          <a:p>
            <a:pPr lvl="1"/>
            <a:r>
              <a:rPr lang="en-US" sz="2000" dirty="0" smtClean="0"/>
              <a:t>PS-P: min guarantees + high </a:t>
            </a:r>
            <a:r>
              <a:rPr lang="en-US" sz="2000" dirty="0" smtClean="0"/>
              <a:t>utilization</a:t>
            </a:r>
          </a:p>
          <a:p>
            <a:r>
              <a:rPr lang="en-US" sz="2400" dirty="0" smtClean="0"/>
              <a:t>What are the assumptions, drawbacks?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24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Minimum Bandwidth Guarantees</a:t>
            </a:r>
          </a:p>
          <a:p>
            <a:pPr marL="857250" lvl="1" indent="-457200"/>
            <a:r>
              <a:rPr lang="en-US" dirty="0" smtClean="0"/>
              <a:t>Provides predictable </a:t>
            </a:r>
            <a:r>
              <a:rPr lang="en-US" dirty="0"/>
              <a:t>performance</a:t>
            </a:r>
          </a:p>
          <a:p>
            <a:pPr marL="857250" lvl="1" indent="-457200"/>
            <a:r>
              <a:rPr lang="en-US" dirty="0" smtClean="0"/>
              <a:t>Example: file transfer finishes within time limit</a:t>
            </a:r>
          </a:p>
        </p:txBody>
      </p:sp>
      <p:cxnSp>
        <p:nvCxnSpPr>
          <p:cNvPr id="4" name="Straight Arrow Connector 3"/>
          <p:cNvCxnSpPr>
            <a:stCxn id="5" idx="6"/>
            <a:endCxn id="6" idx="2"/>
          </p:cNvCxnSpPr>
          <p:nvPr/>
        </p:nvCxnSpPr>
        <p:spPr>
          <a:xfrm>
            <a:off x="3462262" y="4925200"/>
            <a:ext cx="2143276" cy="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2743200" y="4572001"/>
            <a:ext cx="719062" cy="706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1</a:t>
            </a:r>
            <a:endParaRPr lang="en-US" sz="30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5605538" y="4572001"/>
            <a:ext cx="719062" cy="7063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/>
              <a:t>A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5486400"/>
            <a:ext cx="3291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Time</a:t>
            </a:r>
            <a:r>
              <a:rPr lang="en-US" sz="3000" baseline="-25000" dirty="0" err="1" smtClean="0"/>
              <a:t>max</a:t>
            </a:r>
            <a:r>
              <a:rPr lang="en-US" sz="3000" dirty="0" smtClean="0"/>
              <a:t> = Size / </a:t>
            </a:r>
            <a:r>
              <a:rPr lang="en-US" sz="3000" dirty="0" err="1" smtClean="0"/>
              <a:t>B</a:t>
            </a:r>
            <a:r>
              <a:rPr lang="en-US" sz="3000" baseline="-25000" dirty="0" err="1" smtClean="0"/>
              <a:t>min</a:t>
            </a:r>
            <a:endParaRPr lang="en-US" sz="3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793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B</a:t>
            </a:r>
            <a:r>
              <a:rPr lang="en-US" sz="3000" baseline="-25000" dirty="0" err="1" smtClean="0"/>
              <a:t>min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42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Minimum Bandwidth Guarantees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 Utilization</a:t>
            </a:r>
          </a:p>
          <a:p>
            <a:pPr marL="914400" lvl="1" indent="-514350"/>
            <a:r>
              <a:rPr lang="en-US" dirty="0" smtClean="0"/>
              <a:t>Do not leave useful resources unutilized</a:t>
            </a:r>
          </a:p>
          <a:p>
            <a:pPr marL="914400" lvl="1" indent="-514350"/>
            <a:r>
              <a:rPr lang="en-US" dirty="0" smtClean="0"/>
              <a:t>Requires both work-conservation and proper incentives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940660" y="4432300"/>
            <a:ext cx="1531858" cy="800100"/>
          </a:xfrm>
          <a:prstGeom prst="round2SameRect">
            <a:avLst>
              <a:gd name="adj1" fmla="val 50000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940660" y="5219700"/>
            <a:ext cx="1531858" cy="800100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914400" y="4419600"/>
            <a:ext cx="1590776" cy="1600200"/>
          </a:xfrm>
          <a:prstGeom prst="flowChartMagneticDrum">
            <a:avLst/>
          </a:prstGeom>
          <a:noFill/>
          <a:ln w="1016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3845684" y="5219700"/>
            <a:ext cx="1531858" cy="800100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3819424" y="4419600"/>
            <a:ext cx="1590776" cy="1600200"/>
          </a:xfrm>
          <a:prstGeom prst="flowChartMagneticDrum">
            <a:avLst/>
          </a:prstGeom>
          <a:noFill/>
          <a:ln w="1016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6877567" y="4432300"/>
            <a:ext cx="1531858" cy="80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877567" y="5219700"/>
            <a:ext cx="1531858" cy="800100"/>
          </a:xfrm>
          <a:prstGeom prst="round2SameRect">
            <a:avLst>
              <a:gd name="adj1" fmla="val 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6851307" y="4419600"/>
            <a:ext cx="1590776" cy="1600200"/>
          </a:xfrm>
          <a:prstGeom prst="flowChartMagneticDrum">
            <a:avLst/>
          </a:prstGeom>
          <a:noFill/>
          <a:ln w="1016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7940" y="455140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940" y="5237202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3540" y="5237202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1540" y="5237202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176" y="6015335"/>
            <a:ext cx="260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tenants active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6015335"/>
            <a:ext cx="284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 work-conserving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6187" y="6015335"/>
            <a:ext cx="230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Work-conserving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64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8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Minimum Bandwidth Guarantees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Network Proportionality</a:t>
            </a:r>
          </a:p>
          <a:p>
            <a:pPr marL="914400" lvl="1" indent="-514350"/>
            <a:r>
              <a:rPr lang="en-US" dirty="0" smtClean="0"/>
              <a:t>As with other services, network should be shared proportional to payment</a:t>
            </a:r>
          </a:p>
          <a:p>
            <a:pPr marL="914400" lvl="1" indent="-514350"/>
            <a:r>
              <a:rPr lang="en-US" dirty="0" smtClean="0"/>
              <a:t>Currently, tenants pay a flat rate per VM </a:t>
            </a:r>
            <a:r>
              <a:rPr lang="en-US" dirty="0" smtClean="0">
                <a:sym typeface="Wingdings" pitchFamily="2" charset="2"/>
              </a:rPr>
              <a:t> network share should be proportional to #VMs 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i="1" dirty="0" smtClean="0">
                <a:sym typeface="Wingdings" pitchFamily="2" charset="2"/>
              </a:rPr>
              <a:t>(assuming identical VMs)</a:t>
            </a:r>
            <a:endParaRPr lang="en-US" i="1" dirty="0" smtClean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57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25389</TotalTime>
  <Words>2072</Words>
  <Application>Microsoft Macintosh PowerPoint</Application>
  <PresentationFormat>On-screen Show (4:3)</PresentationFormat>
  <Paragraphs>685</Paragraphs>
  <Slides>65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Network Sharing Issues</vt:lpstr>
      <vt:lpstr>Slide 2</vt:lpstr>
      <vt:lpstr>Motivation</vt:lpstr>
      <vt:lpstr>Context</vt:lpstr>
      <vt:lpstr>Context</vt:lpstr>
      <vt:lpstr>FairCloud Paper</vt:lpstr>
      <vt:lpstr>Goals</vt:lpstr>
      <vt:lpstr>Goals</vt:lpstr>
      <vt:lpstr>Goals</vt:lpstr>
      <vt:lpstr>Goals</vt:lpstr>
      <vt:lpstr>Goals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Tradeoffs</vt:lpstr>
      <vt:lpstr>Goals and Tradeoffs</vt:lpstr>
      <vt:lpstr>Guiding Properties</vt:lpstr>
      <vt:lpstr>Properties</vt:lpstr>
      <vt:lpstr>Work Conservation</vt:lpstr>
      <vt:lpstr>Properties</vt:lpstr>
      <vt:lpstr>Utilization Incentives</vt:lpstr>
      <vt:lpstr>Properties</vt:lpstr>
      <vt:lpstr>Communication-pattern Independence</vt:lpstr>
      <vt:lpstr>Properties</vt:lpstr>
      <vt:lpstr>Symmetry</vt:lpstr>
      <vt:lpstr>Goals, Tradeoffs, Properties</vt:lpstr>
      <vt:lpstr>Outline</vt:lpstr>
      <vt:lpstr>Per Flow (e.g. today)</vt:lpstr>
      <vt:lpstr>Per Source (e.g., Seawall [NSDI’11]) </vt:lpstr>
      <vt:lpstr>Static Reservation (e.g., Oktopus [Sigcomm’11])</vt:lpstr>
      <vt:lpstr>New Allocation Policies</vt:lpstr>
      <vt:lpstr>Proportional Sharing at Link-level (PS-L)</vt:lpstr>
      <vt:lpstr>Proportional Sharing at Link-level (PS-L)</vt:lpstr>
      <vt:lpstr>Proportional Sharing at Network-level (PS-N)</vt:lpstr>
      <vt:lpstr>Proportional Sharing at Network-level (PS-N)</vt:lpstr>
      <vt:lpstr>Proportional Sharing at Network-level (PS-N)</vt:lpstr>
      <vt:lpstr>Proportional Sharing at Network-level (PS-N)</vt:lpstr>
      <vt:lpstr>Proportional Sharing on Proximate Links (PS-P)</vt:lpstr>
      <vt:lpstr>Proportional Sharing on Proximate Links (PS-P)</vt:lpstr>
      <vt:lpstr>Proportional Sharing on Proximate Links (PS-P)</vt:lpstr>
      <vt:lpstr>Proportional Sharing on Proximate Links (PS-P)</vt:lpstr>
      <vt:lpstr>Proportional Sharing on Proximate Links (PS-P)</vt:lpstr>
      <vt:lpstr>Deploying PS-L, PS-N and PS-P</vt:lpstr>
      <vt:lpstr>Evaluation</vt:lpstr>
      <vt:lpstr>Many to one</vt:lpstr>
      <vt:lpstr>MapReduce</vt:lpstr>
      <vt:lpstr>MapReduce</vt:lpstr>
      <vt:lpstr>MapReduce</vt:lpstr>
      <vt:lpstr>MapReduce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FairCloud: Sharing the Network in Cloud Computing</dc:title>
  <dc:creator>Popa, Lucian</dc:creator>
  <cp:lastModifiedBy>Aditya Akella</cp:lastModifiedBy>
  <cp:revision>1178</cp:revision>
  <dcterms:created xsi:type="dcterms:W3CDTF">2012-10-18T20:07:35Z</dcterms:created>
  <dcterms:modified xsi:type="dcterms:W3CDTF">2012-10-19T15:08:09Z</dcterms:modified>
</cp:coreProperties>
</file>