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9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F8F7-343A-41E3-9722-19685D701EAE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EA2A-E120-4B54-9B76-B688B43C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F8F7-343A-41E3-9722-19685D701EAE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EA2A-E120-4B54-9B76-B688B43C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F8F7-343A-41E3-9722-19685D701EAE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EA2A-E120-4B54-9B76-B688B43C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85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F8F7-343A-41E3-9722-19685D701EAE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EA2A-E120-4B54-9B76-B688B43C9E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009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F8F7-343A-41E3-9722-19685D701EAE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EA2A-E120-4B54-9B76-B688B43C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87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F8F7-343A-41E3-9722-19685D701EAE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EA2A-E120-4B54-9B76-B688B43C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35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F8F7-343A-41E3-9722-19685D701EAE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EA2A-E120-4B54-9B76-B688B43C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12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F8F7-343A-41E3-9722-19685D701EAE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EA2A-E120-4B54-9B76-B688B43C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0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F8F7-343A-41E3-9722-19685D701EAE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EA2A-E120-4B54-9B76-B688B43C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F8F7-343A-41E3-9722-19685D701EAE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EA2A-E120-4B54-9B76-B688B43C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0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F8F7-343A-41E3-9722-19685D701EAE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EA2A-E120-4B54-9B76-B688B43C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5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F8F7-343A-41E3-9722-19685D701EAE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EA2A-E120-4B54-9B76-B688B43C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6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F8F7-343A-41E3-9722-19685D701EAE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EA2A-E120-4B54-9B76-B688B43C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0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F8F7-343A-41E3-9722-19685D701EAE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EA2A-E120-4B54-9B76-B688B43C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9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F8F7-343A-41E3-9722-19685D701EAE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EA2A-E120-4B54-9B76-B688B43C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6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F8F7-343A-41E3-9722-19685D701EAE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EA2A-E120-4B54-9B76-B688B43C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8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F8F7-343A-41E3-9722-19685D701EAE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EA2A-E120-4B54-9B76-B688B43C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4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9F8F7-343A-41E3-9722-19685D701EAE}" type="datetimeFigureOut">
              <a:rPr lang="en-US" smtClean="0"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0EA2A-E120-4B54-9B76-B688B43C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15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1B57-5DAE-4CCB-9183-275CF9A29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Visitor diary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643CD-639B-4D32-AC76-E10F2D88C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2894012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C# .NET Project Using SQL Database</a:t>
            </a:r>
          </a:p>
          <a:p>
            <a:endParaRPr lang="en-US" sz="1600" dirty="0"/>
          </a:p>
          <a:p>
            <a:r>
              <a:rPr lang="en-US" sz="1600" dirty="0"/>
              <a:t>Group Members:- </a:t>
            </a:r>
          </a:p>
          <a:p>
            <a:r>
              <a:rPr lang="en-US" sz="1600" dirty="0" err="1"/>
              <a:t>Jeewan</a:t>
            </a:r>
            <a:r>
              <a:rPr lang="en-US" sz="1600" dirty="0"/>
              <a:t> </a:t>
            </a:r>
            <a:r>
              <a:rPr lang="en-US" sz="1600" dirty="0" err="1"/>
              <a:t>Bhusal</a:t>
            </a:r>
            <a:endParaRPr lang="en-US" sz="1600" dirty="0"/>
          </a:p>
          <a:p>
            <a:r>
              <a:rPr lang="en-US" sz="1600" dirty="0"/>
              <a:t>Jay Patel</a:t>
            </a:r>
          </a:p>
          <a:p>
            <a:r>
              <a:rPr lang="en-US" sz="1600" dirty="0"/>
              <a:t>Khushi </a:t>
            </a:r>
            <a:r>
              <a:rPr lang="en-US" sz="1600" dirty="0" err="1"/>
              <a:t>Khetrapal</a:t>
            </a:r>
            <a:endParaRPr lang="en-US" sz="1600" dirty="0"/>
          </a:p>
          <a:p>
            <a:r>
              <a:rPr lang="en-US" sz="1600" dirty="0" err="1"/>
              <a:t>Kamaljeet</a:t>
            </a:r>
            <a:r>
              <a:rPr lang="en-US" sz="1600" dirty="0"/>
              <a:t>  Sangha</a:t>
            </a:r>
          </a:p>
          <a:p>
            <a:r>
              <a:rPr lang="en-US" sz="1600" dirty="0" err="1"/>
              <a:t>Harnoor</a:t>
            </a:r>
            <a:r>
              <a:rPr lang="en-US" sz="1600" dirty="0"/>
              <a:t> Gill</a:t>
            </a:r>
          </a:p>
        </p:txBody>
      </p:sp>
    </p:spTree>
    <p:extLst>
      <p:ext uri="{BB962C8B-B14F-4D97-AF65-F5344CB8AC3E}">
        <p14:creationId xmlns:p14="http://schemas.microsoft.com/office/powerpoint/2010/main" val="80598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AF42-0854-42F9-946E-C6AEFABD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663F00E-6B94-47CD-9CE9-291A99E46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95"/>
            <a:ext cx="12039600" cy="6772275"/>
          </a:xfrm>
        </p:spPr>
      </p:pic>
    </p:spTree>
    <p:extLst>
      <p:ext uri="{BB962C8B-B14F-4D97-AF65-F5344CB8AC3E}">
        <p14:creationId xmlns:p14="http://schemas.microsoft.com/office/powerpoint/2010/main" val="409538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7090-B645-4EC1-9A2E-919F7B7A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9384717-FD51-4280-92FC-CB804F284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3716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E3C-F3AF-46C2-8604-F23060AA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A83879F-7675-41D1-A77A-20324168C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7350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951B-7128-4256-9FA6-44CDFD56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DF71509-7D9C-41B3-8347-1436120FB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7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1331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074BF-DA8C-446E-8FE4-B8F68ABC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4B75EBF-A8A2-424B-81A4-3198632A1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00264" cy="6806399"/>
          </a:xfrm>
        </p:spPr>
      </p:pic>
    </p:spTree>
    <p:extLst>
      <p:ext uri="{BB962C8B-B14F-4D97-AF65-F5344CB8AC3E}">
        <p14:creationId xmlns:p14="http://schemas.microsoft.com/office/powerpoint/2010/main" val="353286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5B8F-D724-4A5F-AF1E-6C90A19D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A386EC7-C3B8-4447-9F74-9A076530C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70"/>
            <a:ext cx="12039600" cy="6772275"/>
          </a:xfrm>
        </p:spPr>
      </p:pic>
    </p:spTree>
    <p:extLst>
      <p:ext uri="{BB962C8B-B14F-4D97-AF65-F5344CB8AC3E}">
        <p14:creationId xmlns:p14="http://schemas.microsoft.com/office/powerpoint/2010/main" val="203212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17DEA-AE21-43F4-93EF-AABABFEC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BAFE8E4-7E54-4DA0-AB76-0693D99C9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1463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64B171F5B92D4F94B4A67EB1570077" ma:contentTypeVersion="12" ma:contentTypeDescription="Create a new document." ma:contentTypeScope="" ma:versionID="490ef04101a26180eb5dc5a178638a61">
  <xsd:schema xmlns:xsd="http://www.w3.org/2001/XMLSchema" xmlns:xs="http://www.w3.org/2001/XMLSchema" xmlns:p="http://schemas.microsoft.com/office/2006/metadata/properties" xmlns:ns3="7c560ee5-cf51-4cd2-972b-25c4766dda43" xmlns:ns4="cab18391-3a3c-4291-9ae3-39c0549df167" targetNamespace="http://schemas.microsoft.com/office/2006/metadata/properties" ma:root="true" ma:fieldsID="df13d503208e5b93fe6f5f95b2d44109" ns3:_="" ns4:_="">
    <xsd:import namespace="7c560ee5-cf51-4cd2-972b-25c4766dda43"/>
    <xsd:import namespace="cab18391-3a3c-4291-9ae3-39c0549df1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560ee5-cf51-4cd2-972b-25c4766dda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18391-3a3c-4291-9ae3-39c0549df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976F5B-3045-450A-8198-5A359C6F9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560ee5-cf51-4cd2-972b-25c4766dda43"/>
    <ds:schemaRef ds:uri="cab18391-3a3c-4291-9ae3-39c0549df1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8EE350-9B02-4F16-8EBD-E2FD828543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1A57C7-A9D4-4632-BB4F-1222696FF8EE}">
  <ds:schemaRefs>
    <ds:schemaRef ds:uri="http://purl.org/dc/elements/1.1/"/>
    <ds:schemaRef ds:uri="http://schemas.microsoft.com/office/2006/documentManagement/types"/>
    <ds:schemaRef ds:uri="7c560ee5-cf51-4cd2-972b-25c4766dda43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ab18391-3a3c-4291-9ae3-39c0549df16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29</TotalTime>
  <Words>23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Visitor diary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Visitor diary</dc:title>
  <dc:creator>Jay Patel</dc:creator>
  <cp:lastModifiedBy>Jay Bhupendrabhai Patel</cp:lastModifiedBy>
  <cp:revision>3</cp:revision>
  <dcterms:created xsi:type="dcterms:W3CDTF">2019-12-10T22:38:25Z</dcterms:created>
  <dcterms:modified xsi:type="dcterms:W3CDTF">2019-12-10T23:07:38Z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0x010100C964B171F5B92D4F94B4A67EB1570077</vt:lpwstr>
  </property>
</Properties>
</file>