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025" autoAdjust="0"/>
    <p:restoredTop sz="94660"/>
  </p:normalViewPr>
  <p:slideViewPr>
    <p:cSldViewPr snapToGrid="0">
      <p:cViewPr>
        <p:scale>
          <a:sx n="100" d="100"/>
          <a:sy n="100" d="100"/>
        </p:scale>
        <p:origin x="546" y="53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pPr/>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pPr/>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pPr/>
              <a:t>5/5/2020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pPr/>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pPr/>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pPr/>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pPr/>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pPr/>
              <a:t>5/5/2020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819434"/>
            <a:ext cx="8144134" cy="1373070"/>
          </a:xfrm>
        </p:spPr>
        <p:txBody>
          <a:bodyPr/>
          <a:lstStyle/>
          <a:p>
            <a:r>
              <a:rPr lang="en-US" dirty="0"/>
              <a:t/>
            </a:r>
            <a:br>
              <a:rPr lang="en-US" dirty="0"/>
            </a:br>
            <a:r>
              <a:rPr lang="en-US" b="1" dirty="0">
                <a:latin typeface="Times New Roman" panose="02020603050405020304" pitchFamily="18" charset="0"/>
                <a:cs typeface="Times New Roman" panose="02020603050405020304" pitchFamily="18" charset="0"/>
              </a:rPr>
              <a:t>THE BATTLE OF NEIGHBORHOOD</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0322" y="4346414"/>
            <a:ext cx="8144134" cy="1117687"/>
          </a:xfrm>
        </p:spPr>
        <p:txBody>
          <a:bodyPr/>
          <a:lstStyle/>
          <a:p>
            <a:r>
              <a:rPr lang="en-US" b="1" dirty="0">
                <a:latin typeface="Times New Roman" panose="02020603050405020304" pitchFamily="18" charset="0"/>
                <a:cs typeface="Times New Roman" panose="02020603050405020304" pitchFamily="18" charset="0"/>
              </a:rPr>
              <a:t>Breaking down Median House Prices and School Ratings for Scarborough Canada for Immigrants</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3090254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NEIGHBORHOOD HOUSING PRICES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546809" y="2117725"/>
            <a:ext cx="3880883" cy="4481208"/>
          </a:xfrm>
        </p:spPr>
      </p:pic>
    </p:spTree>
    <p:extLst>
      <p:ext uri="{BB962C8B-B14F-4D97-AF65-F5344CB8AC3E}">
        <p14:creationId xmlns:p14="http://schemas.microsoft.com/office/powerpoint/2010/main" xmlns="" val="194746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NEIGHBORHOOD SCHOOL RATINGS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438817" y="2203450"/>
            <a:ext cx="4096868" cy="4440834"/>
          </a:xfrm>
        </p:spPr>
      </p:pic>
    </p:spTree>
    <p:extLst>
      <p:ext uri="{BB962C8B-B14F-4D97-AF65-F5344CB8AC3E}">
        <p14:creationId xmlns:p14="http://schemas.microsoft.com/office/powerpoint/2010/main" xmlns="" val="119203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Numerous individuals relocating to different conditions of Canada require the scan at a decent lodging cost just as great rating schools for their kids. The tasks expect to make an examination of highlights for an area as a relative investigation between neighborhoods. The highlights incorporate middle house cost and school evaluations and recreational offices. This would help individuals to get the consciousness of the spots before moving to another nation, state, city or spot for their work or to begin another life.</a:t>
            </a:r>
          </a:p>
          <a:p>
            <a:pPr marL="0" indent="0">
              <a:buNone/>
            </a:pPr>
            <a:r>
              <a:rPr lang="en-US" sz="2000" dirty="0">
                <a:latin typeface="Times New Roman" panose="02020603050405020304" pitchFamily="18" charset="0"/>
                <a:cs typeface="Times New Roman" panose="02020603050405020304" pitchFamily="18" charset="0"/>
              </a:rPr>
              <a:t>This Project would help individuals take a superior choice on picking the best neighborhood out of numerous areas in Scarborough city dependent on the dispersion of different offices in and around that area.</a:t>
            </a:r>
          </a:p>
          <a:p>
            <a:pPr marL="0" indent="0">
              <a:buNone/>
            </a:pPr>
            <a:endParaRPr lang="en-US" dirty="0"/>
          </a:p>
        </p:txBody>
      </p:sp>
    </p:spTree>
    <p:extLst>
      <p:ext uri="{BB962C8B-B14F-4D97-AF65-F5344CB8AC3E}">
        <p14:creationId xmlns:p14="http://schemas.microsoft.com/office/powerpoint/2010/main" xmlns="" val="394702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 REQUIRED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We will require geo-locational data about that particular district and the areas in that ward. It is "Scarborough" in Toronto</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82063" y="3719512"/>
            <a:ext cx="6810375" cy="1857375"/>
          </a:xfrm>
          <a:prstGeom prst="rect">
            <a:avLst/>
          </a:prstGeom>
        </p:spPr>
      </p:pic>
    </p:spTree>
    <p:extLst>
      <p:ext uri="{BB962C8B-B14F-4D97-AF65-F5344CB8AC3E}">
        <p14:creationId xmlns:p14="http://schemas.microsoft.com/office/powerpoint/2010/main" xmlns="" val="342285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FOURSQUARE API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This venture would utilize Four-square API as its prime information gathering source as it has a database of a huge number of spots, particularly their places API which gives the capacity to perform area look, area sharing and insights regarding a business</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82201" y="3543296"/>
            <a:ext cx="4610100" cy="2990850"/>
          </a:xfrm>
          <a:prstGeom prst="rect">
            <a:avLst/>
          </a:prstGeom>
        </p:spPr>
      </p:pic>
    </p:spTree>
    <p:extLst>
      <p:ext uri="{BB962C8B-B14F-4D97-AF65-F5344CB8AC3E}">
        <p14:creationId xmlns:p14="http://schemas.microsoft.com/office/powerpoint/2010/main" xmlns="" val="345426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PROCESSING OF DATA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dirty="0">
                <a:latin typeface="Times New Roman" panose="02020603050405020304" pitchFamily="18" charset="0"/>
                <a:cs typeface="Times New Roman" panose="02020603050405020304" pitchFamily="18" charset="0"/>
              </a:rPr>
              <a:t>Handling the Retrieved Data and Creating a Data Frame for All the Venues inside the Scarborough. </a:t>
            </a:r>
          </a:p>
          <a:p>
            <a:pPr marL="0" indent="0">
              <a:buNone/>
            </a:pPr>
            <a:r>
              <a:rPr lang="en-US" dirty="0">
                <a:latin typeface="Times New Roman" panose="02020603050405020304" pitchFamily="18" charset="0"/>
                <a:cs typeface="Times New Roman" panose="02020603050405020304" pitchFamily="18" charset="0"/>
              </a:rPr>
              <a:t>At the point when the information is totally accumulated, we will perform handling on that crude information to locate our attractive highlights for every setting. Our principle include is the classification of that setting. After this stage, the segment "Scene's Category" will be One-hot encoded and diverse settings will have distinctive component segments.</a:t>
            </a:r>
          </a:p>
        </p:txBody>
      </p:sp>
    </p:spTree>
    <p:extLst>
      <p:ext uri="{BB962C8B-B14F-4D97-AF65-F5344CB8AC3E}">
        <p14:creationId xmlns:p14="http://schemas.microsoft.com/office/powerpoint/2010/main" xmlns="" val="406671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 FRAME CREATION</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96176" y="2993231"/>
            <a:ext cx="9582150" cy="2305050"/>
          </a:xfrm>
        </p:spPr>
      </p:pic>
    </p:spTree>
    <p:extLst>
      <p:ext uri="{BB962C8B-B14F-4D97-AF65-F5344CB8AC3E}">
        <p14:creationId xmlns:p14="http://schemas.microsoft.com/office/powerpoint/2010/main" xmlns="" val="27722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MOST COMMON VENUES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01675" y="2702719"/>
            <a:ext cx="9572625" cy="2867025"/>
          </a:xfrm>
        </p:spPr>
      </p:pic>
    </p:spTree>
    <p:extLst>
      <p:ext uri="{BB962C8B-B14F-4D97-AF65-F5344CB8AC3E}">
        <p14:creationId xmlns:p14="http://schemas.microsoft.com/office/powerpoint/2010/main" xmlns="" val="387183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APPLYING k-means CLUSTERING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Scarborough_grouped_clustering</a:t>
            </a:r>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Scarborough_grouped.drop</a:t>
            </a:r>
            <a:r>
              <a:rPr lang="en-US" sz="1600" dirty="0">
                <a:latin typeface="Times New Roman" panose="02020603050405020304" pitchFamily="18" charset="0"/>
                <a:cs typeface="Times New Roman" panose="02020603050405020304" pitchFamily="18" charset="0"/>
              </a:rPr>
              <a:t>('Neighborhood', 1</a:t>
            </a:r>
            <a:r>
              <a:rPr lang="en-US"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kmeans</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KMeans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n_clusters</a:t>
            </a:r>
            <a:r>
              <a:rPr lang="en-US" sz="1600" dirty="0">
                <a:latin typeface="Times New Roman" panose="02020603050405020304" pitchFamily="18" charset="0"/>
                <a:cs typeface="Times New Roman" panose="02020603050405020304" pitchFamily="18" charset="0"/>
              </a:rPr>
              <a:t>=3, </a:t>
            </a:r>
            <a:r>
              <a:rPr lang="en-US" sz="1600" dirty="0" err="1">
                <a:latin typeface="Times New Roman" panose="02020603050405020304" pitchFamily="18" charset="0"/>
                <a:cs typeface="Times New Roman" panose="02020603050405020304" pitchFamily="18" charset="0"/>
              </a:rPr>
              <a:t>random_state</a:t>
            </a:r>
            <a:r>
              <a:rPr lang="en-US" sz="1600" dirty="0">
                <a:latin typeface="Times New Roman" panose="02020603050405020304" pitchFamily="18" charset="0"/>
                <a:cs typeface="Times New Roman" panose="02020603050405020304" pitchFamily="18" charset="0"/>
              </a:rPr>
              <a:t>=0).fit(</a:t>
            </a:r>
            <a:r>
              <a:rPr lang="en-US" sz="1600" dirty="0" err="1">
                <a:latin typeface="Times New Roman" panose="02020603050405020304" pitchFamily="18" charset="0"/>
                <a:cs typeface="Times New Roman" panose="02020603050405020304" pitchFamily="18" charset="0"/>
              </a:rPr>
              <a:t>Scarborough_grouped_clustering</a:t>
            </a:r>
            <a:r>
              <a:rPr lang="en-US"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kmeans.labels</a:t>
            </a:r>
            <a:r>
              <a:rPr lang="en-US" sz="1600" dirty="0" smtClean="0">
                <a:latin typeface="Times New Roman" panose="02020603050405020304" pitchFamily="18" charset="0"/>
                <a:cs typeface="Times New Roman" panose="02020603050405020304" pitchFamily="18" charset="0"/>
              </a:rPr>
              <a:t>_</a:t>
            </a:r>
          </a:p>
          <a:p>
            <a:pPr>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Scarborough_merged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df.iloc</a:t>
            </a:r>
            <a:r>
              <a:rPr lang="en-US" sz="1600" dirty="0">
                <a:latin typeface="Times New Roman" panose="02020603050405020304" pitchFamily="18" charset="0"/>
                <a:cs typeface="Times New Roman" panose="02020603050405020304" pitchFamily="18" charset="0"/>
              </a:rPr>
              <a:t>[:16,:]</a:t>
            </a:r>
          </a:p>
          <a:p>
            <a:pPr>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Scarborough_merged</a:t>
            </a:r>
            <a:r>
              <a:rPr lang="en-US" sz="1600" dirty="0">
                <a:latin typeface="Times New Roman" panose="02020603050405020304" pitchFamily="18" charset="0"/>
                <a:cs typeface="Times New Roman" panose="02020603050405020304" pitchFamily="18" charset="0"/>
              </a:rPr>
              <a:t>['Cluster Labels'] = </a:t>
            </a:r>
            <a:r>
              <a:rPr lang="en-US" sz="1600" dirty="0" err="1">
                <a:latin typeface="Times New Roman" panose="02020603050405020304" pitchFamily="18" charset="0"/>
                <a:cs typeface="Times New Roman" panose="02020603050405020304" pitchFamily="18" charset="0"/>
              </a:rPr>
              <a:t>kmeans.labels</a:t>
            </a:r>
            <a:r>
              <a:rPr lang="en-US" sz="1600" dirty="0">
                <a:latin typeface="Times New Roman" panose="02020603050405020304" pitchFamily="18" charset="0"/>
                <a:cs typeface="Times New Roman" panose="02020603050405020304" pitchFamily="18" charset="0"/>
              </a:rPr>
              <a:t>_</a:t>
            </a:r>
          </a:p>
          <a:p>
            <a:pPr>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Scarborough_merged</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Scarborough_merged.join</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neighborhoods_venues_sorted.set_index</a:t>
            </a:r>
            <a:r>
              <a:rPr lang="en-US" sz="1600" dirty="0">
                <a:latin typeface="Times New Roman" panose="02020603050405020304" pitchFamily="18" charset="0"/>
                <a:cs typeface="Times New Roman" panose="02020603050405020304" pitchFamily="18" charset="0"/>
              </a:rPr>
              <a:t>('Neighborhood'), on='Neighborhood')</a:t>
            </a:r>
          </a:p>
          <a:p>
            <a:pPr>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Scarborough_merged.head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1620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11200" y="2616994"/>
            <a:ext cx="9553575" cy="3038475"/>
          </a:xfrm>
        </p:spPr>
      </p:pic>
    </p:spTree>
    <p:extLst>
      <p:ext uri="{BB962C8B-B14F-4D97-AF65-F5344CB8AC3E}">
        <p14:creationId xmlns:p14="http://schemas.microsoft.com/office/powerpoint/2010/main" xmlns="" val="424598583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83</TotalTime>
  <Words>348</Words>
  <Application>Microsoft Office PowerPoint</Application>
  <PresentationFormat>Custom</PresentationFormat>
  <Paragraphs>24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Berlin</vt:lpstr>
      <vt:lpstr> THE BATTLE OF NEIGHBORHOOD</vt:lpstr>
      <vt:lpstr>DESCRIPTION</vt:lpstr>
      <vt:lpstr>DATA REQUIRED</vt:lpstr>
      <vt:lpstr>FOURSQUARE API</vt:lpstr>
      <vt:lpstr>PROCESSING OF DATA</vt:lpstr>
      <vt:lpstr>DATA FRAME CREATION</vt:lpstr>
      <vt:lpstr>MOST COMMON VENUES</vt:lpstr>
      <vt:lpstr>APPLYING k-means CLUSTERING</vt:lpstr>
      <vt:lpstr>Slide 9</vt:lpstr>
      <vt:lpstr>NEIGHBORHOOD HOUSING PRICES</vt:lpstr>
      <vt:lpstr>NEIGHBORHOOD SCHOOL RATINGS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Irfan Ahmad</dc:creator>
  <cp:lastModifiedBy>Dell</cp:lastModifiedBy>
  <cp:revision>22</cp:revision>
  <dcterms:created xsi:type="dcterms:W3CDTF">2019-04-17T07:41:01Z</dcterms:created>
  <dcterms:modified xsi:type="dcterms:W3CDTF">2020-05-05T02:28:51Z</dcterms:modified>
</cp:coreProperties>
</file>