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AA41-EE71-99F4-A079-8F7980E1C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97091-0B83-DBD6-B983-074FC962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F589-644D-680A-A4F4-EF07C227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7FD6-283E-0527-6D6C-C41EC5E0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12A4-BD81-741B-DEFF-9C279603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2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1ABD-976B-6775-EE21-C91D21FC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79462-A0C7-F213-D1A8-AC2F40379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78D0-1F98-F290-6E82-80127F18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AFEE-FCD6-74A5-BDC3-E3D79CD2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AE6D-08FD-8913-3063-658D3B74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47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42220-34FA-9A7D-5068-70DD919C8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B55F-85EA-B843-20D4-62675B8E9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C366-4CD9-875D-2756-459E816A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4527-E8B8-F69C-BA2C-F755762F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E70E-9279-93E0-1D68-4C969FF9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6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6151-CA27-13B5-2796-666A22E0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BF30-8E0B-6E8E-EAA4-FAE0C9B1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6412-04F3-B0FB-73D8-FCB6D0D6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5C89-CCE0-5B16-35E7-846DC57E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72C6-1443-5BDA-6182-E6B28C60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6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43A8-2122-1378-E80E-ECF5B315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EB871-46ED-4836-59E3-15497FAC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F858-D8D7-BA5D-7379-85065AA3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DA97-A443-36B9-248F-FB4B7957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1269-BC40-A09E-243A-7F9CFBBA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20DD-F918-9F10-C2AC-6EAD34C8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2A7C-9C5E-99E7-3C50-531A6CF3D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85A87-5E47-2CBE-7D4B-AAEAAC915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3E1B1-3CC4-7580-B72D-D952D28D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A0A07-77AA-13DA-8E69-D8C96B3F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04F51-78D6-018D-2FAC-0ED23D5D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3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23B7-0B6A-4F97-1819-748988ED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E192-B271-E6B2-824A-4DF81561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09910-2F09-7266-31AC-8370533C8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778E4-5050-61DA-ECF5-21E44B7A4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402E0-4FD0-7B0A-CC9A-9FD30DFB2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492F8-3C5A-7747-A24C-65BDDCB4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C36AF-B1D9-85D0-AFCB-E0765F64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42A52-F817-003E-770E-A08846ED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4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A02-2373-C0A9-6BFE-00509A54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B6CD1-C08E-331B-2AC8-696CB6E8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3055D-31E6-A952-76DC-83B53656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89DF8-1211-E092-A41B-323C4DC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D3994-193B-4F7F-F952-02628ABA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DE26-92E0-11B5-5F66-A81351D0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A3064-6E33-A8D7-3635-20C58B5B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78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311B-FF39-BB6E-3A98-9323C22A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18C1-5CEA-5746-311B-1582DFFF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F1310-C92F-CB0F-E9B3-FE30074B9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35992-1343-328B-F174-07E122BC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D82B5-39BB-621B-FC38-A239766F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964ED-BB0B-C761-33BA-83C04711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CE54-2D68-6984-43C7-399E6BDB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4AD9D-9602-8D5A-FEA8-CCB08B5C1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6D24E-A3B8-A304-269F-31754E00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78EFF-7377-C5AB-EECF-7A81E338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5144A-4710-9D69-9C78-D22802FC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6A508-49D5-EB81-3F76-7FA8502D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9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80BC8-C5FF-7FE5-EC5E-83C6154A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05BD-D800-A468-D689-C1A07771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6196-F952-3E31-9EAC-4EF04A9C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8CBBB-D2E6-4BC5-BA8E-248458E48EFF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7A69-8FC3-96C5-236A-73677122F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54A6-6F8E-C633-1F7E-BFD309173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5CFD6-74EB-4FA9-953E-A1F0F002C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98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46F6-F192-30BC-ACB6-1B8435E0D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51728"/>
            <a:ext cx="9144000" cy="1370078"/>
          </a:xfrm>
        </p:spPr>
        <p:txBody>
          <a:bodyPr/>
          <a:lstStyle/>
          <a:p>
            <a:r>
              <a:rPr lang="en-GB" dirty="0"/>
              <a:t>Grasshopper copilot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803D73-7005-2A63-00BD-DE469416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564" y="2703823"/>
            <a:ext cx="2452869" cy="24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9859-4554-24BA-7B58-CC93B538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Grasshopper Copilot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3BD78-D6FE-60C0-CF70-479AC828241B}"/>
              </a:ext>
            </a:extLst>
          </p:cNvPr>
          <p:cNvSpPr txBox="1"/>
          <p:nvPr/>
        </p:nvSpPr>
        <p:spPr>
          <a:xfrm>
            <a:off x="838200" y="1690688"/>
            <a:ext cx="10570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Problem: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Grasshopper has hundreds of components across dozens of categories.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For beginners, the learning curve is incredibly steep - they often don't know which component to use next or how to connect them.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Even the experience users spend time searching for components.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This breaks creative flow and reduces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21053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70DD5-21DF-1670-B413-39092DED7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0BCD-F881-2190-4BAE-7871B672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Grasshopper Copilot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FD80D-6C51-B31E-F6EA-7F9D9FFC2EA6}"/>
              </a:ext>
            </a:extLst>
          </p:cNvPr>
          <p:cNvSpPr txBox="1"/>
          <p:nvPr/>
        </p:nvSpPr>
        <p:spPr>
          <a:xfrm>
            <a:off x="838200" y="1690688"/>
            <a:ext cx="105708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Solution: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An AI powered assistant that makes parametric design intuitive and efficient</a:t>
            </a:r>
            <a:r>
              <a:rPr lang="en-GB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Grasshopper Copilot - think of it as GitHub Copilot but for parametric design.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Just as GitHub Copilot revolutionized coding by suggesting code completions in real-time, our Grasshopper Copilot will do the same for parametric design workflows.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7750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F3863-D647-52A3-A42E-85A684432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7DA3-FA96-98FC-EEDD-172867E6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Grasshopper Copilot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AC578-D35C-ADA9-2B10-9E6D72AB569C}"/>
              </a:ext>
            </a:extLst>
          </p:cNvPr>
          <p:cNvSpPr txBox="1"/>
          <p:nvPr/>
        </p:nvSpPr>
        <p:spPr>
          <a:xfrm>
            <a:off x="838200" y="1690688"/>
            <a:ext cx="1057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Features: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1EB5B-1D82-CD04-5CBF-A36E4EBBE6C9}"/>
              </a:ext>
            </a:extLst>
          </p:cNvPr>
          <p:cNvSpPr txBox="1"/>
          <p:nvPr/>
        </p:nvSpPr>
        <p:spPr>
          <a:xfrm>
            <a:off x="964226" y="264636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3661F-E364-EA14-3DF1-EF9061AD1176}"/>
              </a:ext>
            </a:extLst>
          </p:cNvPr>
          <p:cNvSpPr txBox="1"/>
          <p:nvPr/>
        </p:nvSpPr>
        <p:spPr>
          <a:xfrm>
            <a:off x="964226" y="4191861"/>
            <a:ext cx="14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Suggest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6D21B-3A25-1226-C2B7-34811428B222}"/>
              </a:ext>
            </a:extLst>
          </p:cNvPr>
          <p:cNvSpPr txBox="1"/>
          <p:nvPr/>
        </p:nvSpPr>
        <p:spPr>
          <a:xfrm>
            <a:off x="964226" y="5710377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A5D590-8D48-33A8-2DD5-B83CF46E4EBF}"/>
              </a:ext>
            </a:extLst>
          </p:cNvPr>
          <p:cNvSpPr txBox="1"/>
          <p:nvPr/>
        </p:nvSpPr>
        <p:spPr>
          <a:xfrm>
            <a:off x="2139884" y="2636798"/>
            <a:ext cx="1366991" cy="3385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point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33F3C4-7809-1CD1-2F9B-E8E9B7101D25}"/>
              </a:ext>
            </a:extLst>
          </p:cNvPr>
          <p:cNvCxnSpPr>
            <a:cxnSpLocks/>
          </p:cNvCxnSpPr>
          <p:nvPr/>
        </p:nvCxnSpPr>
        <p:spPr>
          <a:xfrm>
            <a:off x="3593962" y="2803177"/>
            <a:ext cx="4052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6668A5-B64D-43FF-194E-143D36D4A07B}"/>
              </a:ext>
            </a:extLst>
          </p:cNvPr>
          <p:cNvGrpSpPr/>
          <p:nvPr/>
        </p:nvGrpSpPr>
        <p:grpSpPr>
          <a:xfrm>
            <a:off x="4086331" y="2555979"/>
            <a:ext cx="944545" cy="514978"/>
            <a:chOff x="3245618" y="2522136"/>
            <a:chExt cx="1828799" cy="906864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0B86C0D-F131-23D2-0D22-34D93B45C82B}"/>
                </a:ext>
              </a:extLst>
            </p:cNvPr>
            <p:cNvSpPr/>
            <p:nvPr/>
          </p:nvSpPr>
          <p:spPr>
            <a:xfrm>
              <a:off x="3366198" y="2522136"/>
              <a:ext cx="1587639" cy="906864"/>
            </a:xfrm>
            <a:prstGeom prst="roundRect">
              <a:avLst>
                <a:gd name="adj" fmla="val 1777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0000"/>
                  </a:solidFill>
                </a:rPr>
                <a:t>Pt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3FBA370-61BC-7353-CAB8-DA45F1B3E72C}"/>
                </a:ext>
              </a:extLst>
            </p:cNvPr>
            <p:cNvSpPr/>
            <p:nvPr/>
          </p:nvSpPr>
          <p:spPr>
            <a:xfrm>
              <a:off x="3245618" y="2808932"/>
              <a:ext cx="120580" cy="336201"/>
            </a:xfrm>
            <a:prstGeom prst="roundRect">
              <a:avLst>
                <a:gd name="adj" fmla="val 1777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41ADD0B-3786-6082-1384-71199D34DC91}"/>
                </a:ext>
              </a:extLst>
            </p:cNvPr>
            <p:cNvSpPr/>
            <p:nvPr/>
          </p:nvSpPr>
          <p:spPr>
            <a:xfrm>
              <a:off x="4953837" y="2808932"/>
              <a:ext cx="120580" cy="336201"/>
            </a:xfrm>
            <a:prstGeom prst="roundRect">
              <a:avLst>
                <a:gd name="adj" fmla="val 1777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E70DD5-26B5-4EDC-A4A1-C48E5987EDCE}"/>
              </a:ext>
            </a:extLst>
          </p:cNvPr>
          <p:cNvGrpSpPr/>
          <p:nvPr/>
        </p:nvGrpSpPr>
        <p:grpSpPr>
          <a:xfrm>
            <a:off x="2139884" y="4131840"/>
            <a:ext cx="2669198" cy="523349"/>
            <a:chOff x="1119031" y="4990262"/>
            <a:chExt cx="2669198" cy="52334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88FE836-7267-070D-662A-4582D4B596AB}"/>
                </a:ext>
              </a:extLst>
            </p:cNvPr>
            <p:cNvGrpSpPr/>
            <p:nvPr/>
          </p:nvGrpSpPr>
          <p:grpSpPr>
            <a:xfrm>
              <a:off x="2843684" y="4990262"/>
              <a:ext cx="944545" cy="514978"/>
              <a:chOff x="3245618" y="2522136"/>
              <a:chExt cx="1828799" cy="906864"/>
            </a:xfrm>
            <a:solidFill>
              <a:schemeClr val="tx2">
                <a:lumMod val="50000"/>
                <a:lumOff val="50000"/>
                <a:alpha val="50196"/>
              </a:schemeClr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8457B011-4847-214E-A23B-C6D547C30FBB}"/>
                  </a:ext>
                </a:extLst>
              </p:cNvPr>
              <p:cNvSpPr/>
              <p:nvPr/>
            </p:nvSpPr>
            <p:spPr>
              <a:xfrm>
                <a:off x="3366198" y="2522136"/>
                <a:ext cx="1587639" cy="906864"/>
              </a:xfrm>
              <a:prstGeom prst="roundRect">
                <a:avLst>
                  <a:gd name="adj" fmla="val 17775"/>
                </a:avLst>
              </a:prstGeom>
              <a:grp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4F08C46-7826-04BE-740C-D4A52360BF9E}"/>
                  </a:ext>
                </a:extLst>
              </p:cNvPr>
              <p:cNvSpPr/>
              <p:nvPr/>
            </p:nvSpPr>
            <p:spPr>
              <a:xfrm>
                <a:off x="3245618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E21032FB-7857-3AAD-70AE-64B734B25D2E}"/>
                  </a:ext>
                </a:extLst>
              </p:cNvPr>
              <p:cNvSpPr/>
              <p:nvPr/>
            </p:nvSpPr>
            <p:spPr>
              <a:xfrm>
                <a:off x="4953837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B2B47E4-9B39-8802-3FCB-04F79E9BDBED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049863" y="5248583"/>
              <a:ext cx="793821" cy="0"/>
            </a:xfrm>
            <a:prstGeom prst="line">
              <a:avLst/>
            </a:prstGeom>
            <a:ln w="2857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982154D-7874-8047-B289-47ACB131E45F}"/>
                </a:ext>
              </a:extLst>
            </p:cNvPr>
            <p:cNvGrpSpPr/>
            <p:nvPr/>
          </p:nvGrpSpPr>
          <p:grpSpPr>
            <a:xfrm>
              <a:off x="1119031" y="4998633"/>
              <a:ext cx="944545" cy="514978"/>
              <a:chOff x="3245618" y="2522136"/>
              <a:chExt cx="1828799" cy="90686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D2D31BB-3391-1A42-CC5F-76B533EBCE9E}"/>
                  </a:ext>
                </a:extLst>
              </p:cNvPr>
              <p:cNvSpPr/>
              <p:nvPr/>
            </p:nvSpPr>
            <p:spPr>
              <a:xfrm>
                <a:off x="3366198" y="2522136"/>
                <a:ext cx="1587639" cy="906864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C4C75F1-DA69-8A08-2285-105ECCBB120E}"/>
                  </a:ext>
                </a:extLst>
              </p:cNvPr>
              <p:cNvSpPr/>
              <p:nvPr/>
            </p:nvSpPr>
            <p:spPr>
              <a:xfrm>
                <a:off x="3245618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AF5DC2C-E68E-D4A6-C976-5C7C81B43CB4}"/>
                  </a:ext>
                </a:extLst>
              </p:cNvPr>
              <p:cNvSpPr/>
              <p:nvPr/>
            </p:nvSpPr>
            <p:spPr>
              <a:xfrm>
                <a:off x="4953837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D3EDCC-19A4-88CC-1A23-DA3894A94F21}"/>
              </a:ext>
            </a:extLst>
          </p:cNvPr>
          <p:cNvSpPr txBox="1"/>
          <p:nvPr/>
        </p:nvSpPr>
        <p:spPr>
          <a:xfrm>
            <a:off x="2071257" y="5710377"/>
            <a:ext cx="1824419" cy="58477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a python/C#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5AB036-D277-D985-CBF0-1BCC5FD51FAF}"/>
              </a:ext>
            </a:extLst>
          </p:cNvPr>
          <p:cNvCxnSpPr>
            <a:cxnSpLocks/>
          </p:cNvCxnSpPr>
          <p:nvPr/>
        </p:nvCxnSpPr>
        <p:spPr>
          <a:xfrm>
            <a:off x="3999244" y="6011944"/>
            <a:ext cx="41533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E866D2D-A88C-7AE4-CF17-97F3FEDC2E0B}"/>
              </a:ext>
            </a:extLst>
          </p:cNvPr>
          <p:cNvGrpSpPr/>
          <p:nvPr/>
        </p:nvGrpSpPr>
        <p:grpSpPr>
          <a:xfrm>
            <a:off x="4561412" y="5719965"/>
            <a:ext cx="991351" cy="584775"/>
            <a:chOff x="3245618" y="2522136"/>
            <a:chExt cx="1828799" cy="906864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45A8D25-E456-B60B-41C0-956E186ABF28}"/>
                </a:ext>
              </a:extLst>
            </p:cNvPr>
            <p:cNvSpPr/>
            <p:nvPr/>
          </p:nvSpPr>
          <p:spPr>
            <a:xfrm>
              <a:off x="3366198" y="2522136"/>
              <a:ext cx="1587639" cy="906864"/>
            </a:xfrm>
            <a:prstGeom prst="roundRect">
              <a:avLst>
                <a:gd name="adj" fmla="val 1777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0000"/>
                  </a:solidFill>
                </a:rPr>
                <a:t>Py/C#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E389728-268D-29E3-0571-B2BDC3F185C0}"/>
                </a:ext>
              </a:extLst>
            </p:cNvPr>
            <p:cNvSpPr/>
            <p:nvPr/>
          </p:nvSpPr>
          <p:spPr>
            <a:xfrm>
              <a:off x="3245618" y="2808932"/>
              <a:ext cx="120580" cy="336201"/>
            </a:xfrm>
            <a:prstGeom prst="roundRect">
              <a:avLst>
                <a:gd name="adj" fmla="val 1777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8F09776-C0C7-5914-FC9A-F0B6EF7D0229}"/>
                </a:ext>
              </a:extLst>
            </p:cNvPr>
            <p:cNvSpPr/>
            <p:nvPr/>
          </p:nvSpPr>
          <p:spPr>
            <a:xfrm>
              <a:off x="4953837" y="2808932"/>
              <a:ext cx="120580" cy="336201"/>
            </a:xfrm>
            <a:prstGeom prst="roundRect">
              <a:avLst>
                <a:gd name="adj" fmla="val 1777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583F962-D13E-5662-955A-6CCA0AAC92A4}"/>
              </a:ext>
            </a:extLst>
          </p:cNvPr>
          <p:cNvSpPr txBox="1"/>
          <p:nvPr/>
        </p:nvSpPr>
        <p:spPr>
          <a:xfrm>
            <a:off x="6755531" y="2658698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Explain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A3F8C-C3F2-64C0-DA13-7EF3695EE31A}"/>
              </a:ext>
            </a:extLst>
          </p:cNvPr>
          <p:cNvSpPr txBox="1"/>
          <p:nvPr/>
        </p:nvSpPr>
        <p:spPr>
          <a:xfrm>
            <a:off x="6755530" y="4135607"/>
            <a:ext cx="14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Organize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1EE05F-453A-A227-CC09-98C332EC3C8E}"/>
              </a:ext>
            </a:extLst>
          </p:cNvPr>
          <p:cNvSpPr txBox="1"/>
          <p:nvPr/>
        </p:nvSpPr>
        <p:spPr>
          <a:xfrm>
            <a:off x="6755531" y="5722715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Analyze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EAB4AE-2CB2-105D-DA4E-487457208AF6}"/>
              </a:ext>
            </a:extLst>
          </p:cNvPr>
          <p:cNvGrpSpPr/>
          <p:nvPr/>
        </p:nvGrpSpPr>
        <p:grpSpPr>
          <a:xfrm>
            <a:off x="8416183" y="5447556"/>
            <a:ext cx="2630409" cy="1246936"/>
            <a:chOff x="6096000" y="575271"/>
            <a:chExt cx="3809882" cy="20665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AC9393-9FCE-8521-6F78-27BA1BB1604E}"/>
                </a:ext>
              </a:extLst>
            </p:cNvPr>
            <p:cNvGrpSpPr/>
            <p:nvPr/>
          </p:nvGrpSpPr>
          <p:grpSpPr>
            <a:xfrm>
              <a:off x="6096000" y="575271"/>
              <a:ext cx="2917371" cy="2066500"/>
              <a:chOff x="6096000" y="4652387"/>
              <a:chExt cx="2917371" cy="161778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96587E2-684C-9235-40C5-C20EC09A388A}"/>
                  </a:ext>
                </a:extLst>
              </p:cNvPr>
              <p:cNvGrpSpPr/>
              <p:nvPr/>
            </p:nvGrpSpPr>
            <p:grpSpPr>
              <a:xfrm>
                <a:off x="6229243" y="5161495"/>
                <a:ext cx="944545" cy="514978"/>
                <a:chOff x="3245618" y="2522136"/>
                <a:chExt cx="1828799" cy="906864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9799155D-D67B-3942-4E79-E97F8FE023B7}"/>
                    </a:ext>
                  </a:extLst>
                </p:cNvPr>
                <p:cNvSpPr/>
                <p:nvPr/>
              </p:nvSpPr>
              <p:spPr>
                <a:xfrm>
                  <a:off x="3366198" y="2522136"/>
                  <a:ext cx="1587639" cy="906864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3B66706-6267-9B8B-136C-1F68E86ADF4E}"/>
                    </a:ext>
                  </a:extLst>
                </p:cNvPr>
                <p:cNvSpPr/>
                <p:nvPr/>
              </p:nvSpPr>
              <p:spPr>
                <a:xfrm>
                  <a:off x="3245618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5BE6AF8C-CE41-D2E9-4ABD-426EAE619026}"/>
                    </a:ext>
                  </a:extLst>
                </p:cNvPr>
                <p:cNvSpPr/>
                <p:nvPr/>
              </p:nvSpPr>
              <p:spPr>
                <a:xfrm>
                  <a:off x="4953837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5E06F9F-FFE4-3D78-6723-17D9D3BDAAD4}"/>
                  </a:ext>
                </a:extLst>
              </p:cNvPr>
              <p:cNvGrpSpPr/>
              <p:nvPr/>
            </p:nvGrpSpPr>
            <p:grpSpPr>
              <a:xfrm>
                <a:off x="7931500" y="4741144"/>
                <a:ext cx="944545" cy="514978"/>
                <a:chOff x="3245618" y="2522136"/>
                <a:chExt cx="1828799" cy="906864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99CF25A7-0050-9C54-E628-E0665F9BBB28}"/>
                    </a:ext>
                  </a:extLst>
                </p:cNvPr>
                <p:cNvSpPr/>
                <p:nvPr/>
              </p:nvSpPr>
              <p:spPr>
                <a:xfrm>
                  <a:off x="3366198" y="2522136"/>
                  <a:ext cx="1587639" cy="906864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A8FFC107-CFB8-1968-9681-E6C817AF01C1}"/>
                    </a:ext>
                  </a:extLst>
                </p:cNvPr>
                <p:cNvSpPr/>
                <p:nvPr/>
              </p:nvSpPr>
              <p:spPr>
                <a:xfrm>
                  <a:off x="3245618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E7E0BB46-EFFE-17DA-47EB-677E13A3250A}"/>
                    </a:ext>
                  </a:extLst>
                </p:cNvPr>
                <p:cNvSpPr/>
                <p:nvPr/>
              </p:nvSpPr>
              <p:spPr>
                <a:xfrm>
                  <a:off x="4953837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5295F37-F6F6-A22D-98C8-BDC90B0766FC}"/>
                  </a:ext>
                </a:extLst>
              </p:cNvPr>
              <p:cNvGrpSpPr/>
              <p:nvPr/>
            </p:nvGrpSpPr>
            <p:grpSpPr>
              <a:xfrm>
                <a:off x="7931500" y="5601530"/>
                <a:ext cx="944545" cy="514978"/>
                <a:chOff x="3245618" y="2522136"/>
                <a:chExt cx="1828799" cy="906864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09CF59D-7EE7-8308-871B-206BBEE080D7}"/>
                    </a:ext>
                  </a:extLst>
                </p:cNvPr>
                <p:cNvSpPr/>
                <p:nvPr/>
              </p:nvSpPr>
              <p:spPr>
                <a:xfrm>
                  <a:off x="3366198" y="2522136"/>
                  <a:ext cx="1587639" cy="906864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54A05C1-D2CC-3B90-4261-DEC6634B36FD}"/>
                    </a:ext>
                  </a:extLst>
                </p:cNvPr>
                <p:cNvSpPr/>
                <p:nvPr/>
              </p:nvSpPr>
              <p:spPr>
                <a:xfrm>
                  <a:off x="3245618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B1114EA7-DD99-9862-A488-88630BFAE800}"/>
                    </a:ext>
                  </a:extLst>
                </p:cNvPr>
                <p:cNvSpPr/>
                <p:nvPr/>
              </p:nvSpPr>
              <p:spPr>
                <a:xfrm>
                  <a:off x="4953837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1C8E0F1D-BE80-6E8C-CAE3-0F2F539D27BC}"/>
                  </a:ext>
                </a:extLst>
              </p:cNvPr>
              <p:cNvCxnSpPr>
                <a:stCxn id="66" idx="3"/>
                <a:endCxn id="62" idx="1"/>
              </p:cNvCxnSpPr>
              <p:nvPr/>
            </p:nvCxnSpPr>
            <p:spPr>
              <a:xfrm flipV="1">
                <a:off x="7173788" y="4999465"/>
                <a:ext cx="757712" cy="420351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Curved 55">
                <a:extLst>
                  <a:ext uri="{FF2B5EF4-FFF2-40B4-BE49-F238E27FC236}">
                    <a16:creationId xmlns:a16="http://schemas.microsoft.com/office/drawing/2014/main" id="{FCA19D70-0E4A-24F0-A786-6F2C3ED0B5ED}"/>
                  </a:ext>
                </a:extLst>
              </p:cNvPr>
              <p:cNvCxnSpPr>
                <a:stCxn id="66" idx="3"/>
                <a:endCxn id="59" idx="1"/>
              </p:cNvCxnSpPr>
              <p:nvPr/>
            </p:nvCxnSpPr>
            <p:spPr>
              <a:xfrm>
                <a:off x="7173788" y="5419816"/>
                <a:ext cx="757712" cy="440035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B1F2140-1734-294A-0AC8-2558FBD3889B}"/>
                  </a:ext>
                </a:extLst>
              </p:cNvPr>
              <p:cNvSpPr/>
              <p:nvPr/>
            </p:nvSpPr>
            <p:spPr>
              <a:xfrm>
                <a:off x="6096000" y="4652387"/>
                <a:ext cx="2917371" cy="16177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51" name="Graphic 50" descr="Research with solid fill">
              <a:extLst>
                <a:ext uri="{FF2B5EF4-FFF2-40B4-BE49-F238E27FC236}">
                  <a16:creationId xmlns:a16="http://schemas.microsoft.com/office/drawing/2014/main" id="{907E2020-FB6B-B4BE-1CE0-5A30D52C0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97996" y="1339750"/>
              <a:ext cx="707886" cy="70788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C837BF-C613-128C-D195-72C5A5DDA9D0}"/>
              </a:ext>
            </a:extLst>
          </p:cNvPr>
          <p:cNvGrpSpPr/>
          <p:nvPr/>
        </p:nvGrpSpPr>
        <p:grpSpPr>
          <a:xfrm>
            <a:off x="8416183" y="3968226"/>
            <a:ext cx="2371474" cy="891150"/>
            <a:chOff x="2298349" y="2885850"/>
            <a:chExt cx="3417090" cy="137536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A165166-C750-20B6-A7F8-1D64D4D413CE}"/>
                </a:ext>
              </a:extLst>
            </p:cNvPr>
            <p:cNvGrpSpPr/>
            <p:nvPr/>
          </p:nvGrpSpPr>
          <p:grpSpPr>
            <a:xfrm>
              <a:off x="2485811" y="3306201"/>
              <a:ext cx="944545" cy="514978"/>
              <a:chOff x="3245618" y="2522136"/>
              <a:chExt cx="1828799" cy="90686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E2F3B5DF-9583-0328-F36A-BFDAA902FB4D}"/>
                  </a:ext>
                </a:extLst>
              </p:cNvPr>
              <p:cNvSpPr/>
              <p:nvPr/>
            </p:nvSpPr>
            <p:spPr>
              <a:xfrm>
                <a:off x="3366198" y="2522136"/>
                <a:ext cx="1587639" cy="906864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A6EF875-26DA-0F36-DE44-5F013B8A5A56}"/>
                  </a:ext>
                </a:extLst>
              </p:cNvPr>
              <p:cNvSpPr/>
              <p:nvPr/>
            </p:nvSpPr>
            <p:spPr>
              <a:xfrm>
                <a:off x="3245618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0E9D5161-07BC-B008-9A01-29FCCD0F24BA}"/>
                  </a:ext>
                </a:extLst>
              </p:cNvPr>
              <p:cNvSpPr/>
              <p:nvPr/>
            </p:nvSpPr>
            <p:spPr>
              <a:xfrm>
                <a:off x="4953837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328305C-4712-C050-4FF6-B86573F96270}"/>
                </a:ext>
              </a:extLst>
            </p:cNvPr>
            <p:cNvGrpSpPr/>
            <p:nvPr/>
          </p:nvGrpSpPr>
          <p:grpSpPr>
            <a:xfrm>
              <a:off x="4188068" y="2885850"/>
              <a:ext cx="944545" cy="514978"/>
              <a:chOff x="3245618" y="2522136"/>
              <a:chExt cx="1828799" cy="90686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4F4A26AB-2505-9BA8-43BF-D7E3FD6F8B50}"/>
                  </a:ext>
                </a:extLst>
              </p:cNvPr>
              <p:cNvSpPr/>
              <p:nvPr/>
            </p:nvSpPr>
            <p:spPr>
              <a:xfrm>
                <a:off x="3366198" y="2522136"/>
                <a:ext cx="1587639" cy="906864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3ADD4A90-DA49-5ABE-F3F2-05E9564F5397}"/>
                  </a:ext>
                </a:extLst>
              </p:cNvPr>
              <p:cNvSpPr/>
              <p:nvPr/>
            </p:nvSpPr>
            <p:spPr>
              <a:xfrm>
                <a:off x="3245618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06D1C5FD-7575-A3C8-75A4-57C64ABD8842}"/>
                  </a:ext>
                </a:extLst>
              </p:cNvPr>
              <p:cNvSpPr/>
              <p:nvPr/>
            </p:nvSpPr>
            <p:spPr>
              <a:xfrm>
                <a:off x="4953837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4810FAA-72AD-AFA8-F098-AC0BFFAC0FD1}"/>
                </a:ext>
              </a:extLst>
            </p:cNvPr>
            <p:cNvGrpSpPr/>
            <p:nvPr/>
          </p:nvGrpSpPr>
          <p:grpSpPr>
            <a:xfrm>
              <a:off x="4188068" y="3746236"/>
              <a:ext cx="944545" cy="514978"/>
              <a:chOff x="3245618" y="2522136"/>
              <a:chExt cx="1828799" cy="906864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5EEFFDF-AFB1-B223-8597-A3D9412075CA}"/>
                  </a:ext>
                </a:extLst>
              </p:cNvPr>
              <p:cNvSpPr/>
              <p:nvPr/>
            </p:nvSpPr>
            <p:spPr>
              <a:xfrm>
                <a:off x="3366198" y="2522136"/>
                <a:ext cx="1587639" cy="906864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1A8C6C8-7523-FF31-EAA8-4A58612936D0}"/>
                  </a:ext>
                </a:extLst>
              </p:cNvPr>
              <p:cNvSpPr/>
              <p:nvPr/>
            </p:nvSpPr>
            <p:spPr>
              <a:xfrm>
                <a:off x="3245618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99DCE98-B726-4045-0A8E-9A3847EF9C67}"/>
                  </a:ext>
                </a:extLst>
              </p:cNvPr>
              <p:cNvSpPr/>
              <p:nvPr/>
            </p:nvSpPr>
            <p:spPr>
              <a:xfrm>
                <a:off x="4953837" y="2808932"/>
                <a:ext cx="120580" cy="336201"/>
              </a:xfrm>
              <a:prstGeom prst="roundRect">
                <a:avLst>
                  <a:gd name="adj" fmla="val 1777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65D2FF93-F3FE-D0B3-D459-4F175E52AAE2}"/>
                </a:ext>
              </a:extLst>
            </p:cNvPr>
            <p:cNvCxnSpPr>
              <a:stCxn id="85" idx="3"/>
              <a:endCxn id="81" idx="1"/>
            </p:cNvCxnSpPr>
            <p:nvPr/>
          </p:nvCxnSpPr>
          <p:spPr>
            <a:xfrm flipV="1">
              <a:off x="3430356" y="3144171"/>
              <a:ext cx="757712" cy="420351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D38F374D-480F-089C-93C5-07179BD908F2}"/>
                </a:ext>
              </a:extLst>
            </p:cNvPr>
            <p:cNvCxnSpPr>
              <a:stCxn id="85" idx="3"/>
              <a:endCxn id="78" idx="1"/>
            </p:cNvCxnSpPr>
            <p:nvPr/>
          </p:nvCxnSpPr>
          <p:spPr>
            <a:xfrm>
              <a:off x="3430356" y="3564522"/>
              <a:ext cx="757712" cy="440035"/>
            </a:xfrm>
            <a:prstGeom prst="curved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DBA7C3-B8E1-5E91-40A3-06516BCD6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984" y="2885850"/>
              <a:ext cx="2139455" cy="5435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FAEF71-AA9B-B120-978E-39EA0157D410}"/>
                </a:ext>
              </a:extLst>
            </p:cNvPr>
            <p:cNvCxnSpPr>
              <a:cxnSpLocks/>
            </p:cNvCxnSpPr>
            <p:nvPr/>
          </p:nvCxnSpPr>
          <p:spPr>
            <a:xfrm>
              <a:off x="3574007" y="4255647"/>
              <a:ext cx="2141432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43D3000-0AAF-D9BB-805C-36F1FDC0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298350" y="3293931"/>
              <a:ext cx="1306893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55441FF-4412-36F4-8D30-BB1D627267E9}"/>
                </a:ext>
              </a:extLst>
            </p:cNvPr>
            <p:cNvCxnSpPr>
              <a:cxnSpLocks/>
            </p:cNvCxnSpPr>
            <p:nvPr/>
          </p:nvCxnSpPr>
          <p:spPr>
            <a:xfrm>
              <a:off x="2298349" y="3804382"/>
              <a:ext cx="1306893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60F64E5-A087-46FC-7F0C-5A6886A3D968}"/>
              </a:ext>
            </a:extLst>
          </p:cNvPr>
          <p:cNvGrpSpPr/>
          <p:nvPr/>
        </p:nvGrpSpPr>
        <p:grpSpPr>
          <a:xfrm>
            <a:off x="8416184" y="2259986"/>
            <a:ext cx="2465196" cy="1169014"/>
            <a:chOff x="6096000" y="4652387"/>
            <a:chExt cx="3634576" cy="161778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4BF78EC-019C-623E-ACC5-BE5783C11B75}"/>
                </a:ext>
              </a:extLst>
            </p:cNvPr>
            <p:cNvGrpSpPr/>
            <p:nvPr/>
          </p:nvGrpSpPr>
          <p:grpSpPr>
            <a:xfrm>
              <a:off x="6096000" y="4652387"/>
              <a:ext cx="2917371" cy="1617784"/>
              <a:chOff x="6096000" y="4652387"/>
              <a:chExt cx="2917371" cy="161778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7558472-3C8A-12D2-8F78-4DAA74BDF329}"/>
                  </a:ext>
                </a:extLst>
              </p:cNvPr>
              <p:cNvGrpSpPr/>
              <p:nvPr/>
            </p:nvGrpSpPr>
            <p:grpSpPr>
              <a:xfrm>
                <a:off x="6229243" y="5161495"/>
                <a:ext cx="944545" cy="514978"/>
                <a:chOff x="3245618" y="2522136"/>
                <a:chExt cx="1828799" cy="906864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BCDA7F8C-8902-1F87-DB60-245F7DF6BD3C}"/>
                    </a:ext>
                  </a:extLst>
                </p:cNvPr>
                <p:cNvSpPr/>
                <p:nvPr/>
              </p:nvSpPr>
              <p:spPr>
                <a:xfrm>
                  <a:off x="3366198" y="2522136"/>
                  <a:ext cx="1587639" cy="906864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23B62A17-7366-4631-28D3-4E4ACDC58DC1}"/>
                    </a:ext>
                  </a:extLst>
                </p:cNvPr>
                <p:cNvSpPr/>
                <p:nvPr/>
              </p:nvSpPr>
              <p:spPr>
                <a:xfrm>
                  <a:off x="3245618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B1EFF3D0-9255-0121-E06E-01DF762AF03C}"/>
                    </a:ext>
                  </a:extLst>
                </p:cNvPr>
                <p:cNvSpPr/>
                <p:nvPr/>
              </p:nvSpPr>
              <p:spPr>
                <a:xfrm>
                  <a:off x="4953837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8E0CE113-8F08-2C4E-A279-4523D49739A6}"/>
                  </a:ext>
                </a:extLst>
              </p:cNvPr>
              <p:cNvGrpSpPr/>
              <p:nvPr/>
            </p:nvGrpSpPr>
            <p:grpSpPr>
              <a:xfrm>
                <a:off x="7931500" y="4741144"/>
                <a:ext cx="944545" cy="514978"/>
                <a:chOff x="3245618" y="2522136"/>
                <a:chExt cx="1828799" cy="906864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8DDDA483-F818-A072-CB6D-EF0F4B745FDF}"/>
                    </a:ext>
                  </a:extLst>
                </p:cNvPr>
                <p:cNvSpPr/>
                <p:nvPr/>
              </p:nvSpPr>
              <p:spPr>
                <a:xfrm>
                  <a:off x="3366198" y="2522136"/>
                  <a:ext cx="1587639" cy="906864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FD398CAC-8FC6-9E14-23B1-8318A5FC47E9}"/>
                    </a:ext>
                  </a:extLst>
                </p:cNvPr>
                <p:cNvSpPr/>
                <p:nvPr/>
              </p:nvSpPr>
              <p:spPr>
                <a:xfrm>
                  <a:off x="3245618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A9B86A83-156F-49E7-D511-F1C200BB9013}"/>
                    </a:ext>
                  </a:extLst>
                </p:cNvPr>
                <p:cNvSpPr/>
                <p:nvPr/>
              </p:nvSpPr>
              <p:spPr>
                <a:xfrm>
                  <a:off x="4953837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2EF9EE2-384E-EA53-924D-4E281BE6E9EE}"/>
                  </a:ext>
                </a:extLst>
              </p:cNvPr>
              <p:cNvGrpSpPr/>
              <p:nvPr/>
            </p:nvGrpSpPr>
            <p:grpSpPr>
              <a:xfrm>
                <a:off x="7931500" y="5601530"/>
                <a:ext cx="944545" cy="514978"/>
                <a:chOff x="3245618" y="2522136"/>
                <a:chExt cx="1828799" cy="906864"/>
              </a:xfrm>
              <a:solidFill>
                <a:schemeClr val="tx2">
                  <a:lumMod val="50000"/>
                  <a:lumOff val="50000"/>
                </a:schemeClr>
              </a:solidFill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3ABDFAA5-63C6-3FF9-9386-1CADA3E403E0}"/>
                    </a:ext>
                  </a:extLst>
                </p:cNvPr>
                <p:cNvSpPr/>
                <p:nvPr/>
              </p:nvSpPr>
              <p:spPr>
                <a:xfrm>
                  <a:off x="3366198" y="2522136"/>
                  <a:ext cx="1587639" cy="906864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0B3C1D7A-368F-5684-E236-97CE93CB56E5}"/>
                    </a:ext>
                  </a:extLst>
                </p:cNvPr>
                <p:cNvSpPr/>
                <p:nvPr/>
              </p:nvSpPr>
              <p:spPr>
                <a:xfrm>
                  <a:off x="3245618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2E7FBB47-D1E4-AA18-FE07-ACA248631AB2}"/>
                    </a:ext>
                  </a:extLst>
                </p:cNvPr>
                <p:cNvSpPr/>
                <p:nvPr/>
              </p:nvSpPr>
              <p:spPr>
                <a:xfrm>
                  <a:off x="4953837" y="2808932"/>
                  <a:ext cx="120580" cy="336201"/>
                </a:xfrm>
                <a:prstGeom prst="roundRect">
                  <a:avLst>
                    <a:gd name="adj" fmla="val 1777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92" name="Connector: Curved 91">
                <a:extLst>
                  <a:ext uri="{FF2B5EF4-FFF2-40B4-BE49-F238E27FC236}">
                    <a16:creationId xmlns:a16="http://schemas.microsoft.com/office/drawing/2014/main" id="{BC50E3C4-037D-BB2B-D37A-59B6B0DA6DB0}"/>
                  </a:ext>
                </a:extLst>
              </p:cNvPr>
              <p:cNvCxnSpPr>
                <a:stCxn id="103" idx="3"/>
                <a:endCxn id="99" idx="1"/>
              </p:cNvCxnSpPr>
              <p:nvPr/>
            </p:nvCxnSpPr>
            <p:spPr>
              <a:xfrm flipV="1">
                <a:off x="7173788" y="4999465"/>
                <a:ext cx="757712" cy="420351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Curved 92">
                <a:extLst>
                  <a:ext uri="{FF2B5EF4-FFF2-40B4-BE49-F238E27FC236}">
                    <a16:creationId xmlns:a16="http://schemas.microsoft.com/office/drawing/2014/main" id="{7ACDABCD-583F-D887-B327-05E9FD24E2BC}"/>
                  </a:ext>
                </a:extLst>
              </p:cNvPr>
              <p:cNvCxnSpPr>
                <a:stCxn id="103" idx="3"/>
                <a:endCxn id="96" idx="1"/>
              </p:cNvCxnSpPr>
              <p:nvPr/>
            </p:nvCxnSpPr>
            <p:spPr>
              <a:xfrm>
                <a:off x="7173788" y="5419816"/>
                <a:ext cx="757712" cy="440035"/>
              </a:xfrm>
              <a:prstGeom prst="curvedConnector3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C485C1-1168-01D3-7A67-D714D69DDE74}"/>
                  </a:ext>
                </a:extLst>
              </p:cNvPr>
              <p:cNvSpPr/>
              <p:nvPr/>
            </p:nvSpPr>
            <p:spPr>
              <a:xfrm>
                <a:off x="6096000" y="4652387"/>
                <a:ext cx="2917371" cy="16177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8" name="Graphic 87" descr="Help with solid fill">
              <a:extLst>
                <a:ext uri="{FF2B5EF4-FFF2-40B4-BE49-F238E27FC236}">
                  <a16:creationId xmlns:a16="http://schemas.microsoft.com/office/drawing/2014/main" id="{129FB89A-7833-8CCC-59E9-1C04C48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6154" y="5143971"/>
              <a:ext cx="614422" cy="614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71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1BDD6-B04F-F641-56B7-441C9BFD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4D18CEA-D29F-2DDA-6A37-B0B88BAC0FE5}"/>
              </a:ext>
            </a:extLst>
          </p:cNvPr>
          <p:cNvSpPr txBox="1"/>
          <p:nvPr/>
        </p:nvSpPr>
        <p:spPr>
          <a:xfrm>
            <a:off x="1245996" y="1286189"/>
            <a:ext cx="2110153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UI component for the user to include the prompt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77C739-A70C-9D67-ABE7-213025717E85}"/>
              </a:ext>
            </a:extLst>
          </p:cNvPr>
          <p:cNvCxnSpPr/>
          <p:nvPr/>
        </p:nvCxnSpPr>
        <p:spPr>
          <a:xfrm>
            <a:off x="3557116" y="1718268"/>
            <a:ext cx="2009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959525-4CF5-CB51-A327-5DF42D0EAE48}"/>
              </a:ext>
            </a:extLst>
          </p:cNvPr>
          <p:cNvSpPr txBox="1"/>
          <p:nvPr/>
        </p:nvSpPr>
        <p:spPr>
          <a:xfrm>
            <a:off x="5990493" y="1326938"/>
            <a:ext cx="3907133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code that will process the prompt and call a python script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9D85E-7DB3-EA53-5C3A-D09C366EAFD5}"/>
              </a:ext>
            </a:extLst>
          </p:cNvPr>
          <p:cNvSpPr txBox="1"/>
          <p:nvPr/>
        </p:nvSpPr>
        <p:spPr>
          <a:xfrm>
            <a:off x="6096000" y="3404322"/>
            <a:ext cx="3907133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Python script that will take the prompt as input, call the LLM API and give output of the components to be added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0A640-485B-DE2E-8E5C-707E2673EFC8}"/>
              </a:ext>
            </a:extLst>
          </p:cNvPr>
          <p:cNvCxnSpPr>
            <a:cxnSpLocks/>
          </p:cNvCxnSpPr>
          <p:nvPr/>
        </p:nvCxnSpPr>
        <p:spPr>
          <a:xfrm>
            <a:off x="8301613" y="2131925"/>
            <a:ext cx="0" cy="10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9E57DB-3B2D-3DFB-A846-5EA75E57999C}"/>
              </a:ext>
            </a:extLst>
          </p:cNvPr>
          <p:cNvSpPr txBox="1"/>
          <p:nvPr/>
        </p:nvSpPr>
        <p:spPr>
          <a:xfrm>
            <a:off x="922774" y="3394710"/>
            <a:ext cx="3907133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component receives the output of the python script and adds the corresponding components to the canvas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682760-C86A-98A0-84F1-8F693899432B}"/>
              </a:ext>
            </a:extLst>
          </p:cNvPr>
          <p:cNvCxnSpPr>
            <a:cxnSpLocks/>
          </p:cNvCxnSpPr>
          <p:nvPr/>
        </p:nvCxnSpPr>
        <p:spPr>
          <a:xfrm flipH="1">
            <a:off x="5114611" y="3976016"/>
            <a:ext cx="8758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90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Wingdings</vt:lpstr>
      <vt:lpstr>Office Theme</vt:lpstr>
      <vt:lpstr>Grasshopper copilot</vt:lpstr>
      <vt:lpstr>Grasshopper Copilot</vt:lpstr>
      <vt:lpstr>Grasshopper Copilot</vt:lpstr>
      <vt:lpstr>Grasshopper Copilot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Anmol Singla</dc:creator>
  <cp:lastModifiedBy>Anmol Singla</cp:lastModifiedBy>
  <cp:revision>8</cp:revision>
  <dcterms:created xsi:type="dcterms:W3CDTF">2025-04-10T13:09:01Z</dcterms:created>
  <dcterms:modified xsi:type="dcterms:W3CDTF">2025-04-12T11:24:39Z</dcterms:modified>
</cp:coreProperties>
</file>